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84" r:id="rId2"/>
    <p:sldId id="285" r:id="rId3"/>
    <p:sldId id="287" r:id="rId4"/>
    <p:sldId id="294" r:id="rId5"/>
    <p:sldId id="289" r:id="rId6"/>
    <p:sldId id="298" r:id="rId7"/>
    <p:sldId id="296" r:id="rId8"/>
    <p:sldId id="295" r:id="rId9"/>
    <p:sldId id="299" r:id="rId10"/>
    <p:sldId id="300" r:id="rId11"/>
    <p:sldId id="292" r:id="rId12"/>
    <p:sldId id="301" r:id="rId13"/>
    <p:sldId id="30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392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D1DFC1-AB66-481D-B824-1F1ED6608FD9}" type="doc">
      <dgm:prSet loTypeId="urn:microsoft.com/office/officeart/2008/layout/LinedList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75960D98-FF80-40BB-B732-43CD12ADB7E6}">
      <dgm:prSet phldrT="[Текст]" custT="1"/>
      <dgm:spPr/>
      <dgm:t>
        <a:bodyPr/>
        <a:lstStyle/>
        <a:p>
          <a:r>
            <a:rPr lang="ru-RU" sz="2400" b="1" dirty="0" smtClean="0"/>
            <a:t>ОСНОВНЫЕ НАПРАВЛЕНИЯ ДЕЯТЕЛЬНОСТИ ПРАВИТЕЛЬСТВА РФ НА ПЕРИОД ДО 2018 ГОДА, УТВЕРЖДЕННЫЕ ПРАВИТЕЛЬСТВОМ РФ 14.05.2015 </a:t>
          </a:r>
          <a:endParaRPr lang="ru-RU" sz="2400" b="1" dirty="0"/>
        </a:p>
      </dgm:t>
    </dgm:pt>
    <dgm:pt modelId="{C94A3A1C-7B12-41C9-AB33-9E2E28C9CB83}" type="parTrans" cxnId="{587BDA37-BA0E-4308-90A0-5FD34D3CCB84}">
      <dgm:prSet/>
      <dgm:spPr/>
      <dgm:t>
        <a:bodyPr/>
        <a:lstStyle/>
        <a:p>
          <a:endParaRPr lang="ru-RU"/>
        </a:p>
      </dgm:t>
    </dgm:pt>
    <dgm:pt modelId="{98668450-F704-40BB-9808-3295549B5A4E}" type="sibTrans" cxnId="{587BDA37-BA0E-4308-90A0-5FD34D3CCB84}">
      <dgm:prSet/>
      <dgm:spPr/>
      <dgm:t>
        <a:bodyPr/>
        <a:lstStyle/>
        <a:p>
          <a:endParaRPr lang="ru-RU"/>
        </a:p>
      </dgm:t>
    </dgm:pt>
    <dgm:pt modelId="{E7D7802B-053B-4031-8B27-472F6252DA3E}">
      <dgm:prSet phldrT="[Текст]" custT="1"/>
      <dgm:spPr/>
      <dgm:t>
        <a:bodyPr/>
        <a:lstStyle/>
        <a:p>
          <a:r>
            <a:rPr lang="ru-RU" sz="2400" b="1" dirty="0" smtClean="0"/>
            <a:t>СТРАТЕГИЯ ВОСПИТАНИЯ В РФ НА ПЕРИОД ДО 2025 ГОДА, УТВЕРЖДЕННАЯ РАСПОРЯЖЕНИЕМ ПРАВИТЕЛЬСТВА РФ ОТ 29.05.2015 № 996-Р</a:t>
          </a:r>
          <a:endParaRPr lang="ru-RU" sz="2400" b="1" dirty="0"/>
        </a:p>
      </dgm:t>
    </dgm:pt>
    <dgm:pt modelId="{7474AB87-F7B7-4D07-8FA2-285C2623AB80}" type="parTrans" cxnId="{6995FDC6-8C57-4C0C-BB48-090C5183BAD0}">
      <dgm:prSet/>
      <dgm:spPr/>
      <dgm:t>
        <a:bodyPr/>
        <a:lstStyle/>
        <a:p>
          <a:endParaRPr lang="ru-RU"/>
        </a:p>
      </dgm:t>
    </dgm:pt>
    <dgm:pt modelId="{4CF34E7E-5D71-416C-8DFA-8839F43BFC67}" type="sibTrans" cxnId="{6995FDC6-8C57-4C0C-BB48-090C5183BAD0}">
      <dgm:prSet/>
      <dgm:spPr/>
      <dgm:t>
        <a:bodyPr/>
        <a:lstStyle/>
        <a:p>
          <a:endParaRPr lang="ru-RU"/>
        </a:p>
      </dgm:t>
    </dgm:pt>
    <dgm:pt modelId="{BEB4BEF3-89CE-4C23-A810-F3DCE8913B4C}">
      <dgm:prSet phldrT="[Текст]" custT="1"/>
      <dgm:spPr/>
      <dgm:t>
        <a:bodyPr/>
        <a:lstStyle/>
        <a:p>
          <a:r>
            <a:rPr lang="ru-RU" sz="2300" b="1" dirty="0" smtClean="0"/>
            <a:t>КОМПЛЕКС МЕР, НАПРАВЛЕННЫХ НА СОВЕРШЕНСТВОВАНИЕ ПРОФЕССИОНАЛЬНОЙ ОРИЕНТАЦИИ ОБУЧАЮЩИХСЯ…, УТВЕРЖДЕННЫЙ ЗАМЕСТИТЕЛЕМ ПРЕДСЕДАТЕЛЯ ПРАВИТЕЛЬСТВА РФ О. ГОЛОДЕЦ 25.04.2014</a:t>
          </a:r>
          <a:endParaRPr lang="ru-RU" sz="2300" b="1" dirty="0"/>
        </a:p>
      </dgm:t>
    </dgm:pt>
    <dgm:pt modelId="{D1FAF6F4-E148-43BC-AD21-59C1327C5871}" type="parTrans" cxnId="{6DD3F52E-A443-4491-97DC-F9AF832A5339}">
      <dgm:prSet/>
      <dgm:spPr/>
      <dgm:t>
        <a:bodyPr/>
        <a:lstStyle/>
        <a:p>
          <a:endParaRPr lang="ru-RU"/>
        </a:p>
      </dgm:t>
    </dgm:pt>
    <dgm:pt modelId="{E6DA9643-5358-4DCA-A7B6-D9068AFBBD24}" type="sibTrans" cxnId="{6DD3F52E-A443-4491-97DC-F9AF832A5339}">
      <dgm:prSet/>
      <dgm:spPr/>
      <dgm:t>
        <a:bodyPr/>
        <a:lstStyle/>
        <a:p>
          <a:endParaRPr lang="ru-RU"/>
        </a:p>
      </dgm:t>
    </dgm:pt>
    <dgm:pt modelId="{9CDEF181-1639-475E-A893-59AFC9C80CC2}">
      <dgm:prSet phldrT="[Текст]" phldr="1"/>
      <dgm:spPr/>
      <dgm:t>
        <a:bodyPr/>
        <a:lstStyle/>
        <a:p>
          <a:endParaRPr lang="ru-RU" dirty="0"/>
        </a:p>
      </dgm:t>
    </dgm:pt>
    <dgm:pt modelId="{2018F801-8C35-4580-9FC1-ED6F1AE815D9}" type="sibTrans" cxnId="{A2E60A31-7AF1-4EEF-85B7-3BA8870BD1A1}">
      <dgm:prSet/>
      <dgm:spPr/>
      <dgm:t>
        <a:bodyPr/>
        <a:lstStyle/>
        <a:p>
          <a:endParaRPr lang="ru-RU"/>
        </a:p>
      </dgm:t>
    </dgm:pt>
    <dgm:pt modelId="{22349CFC-FDB7-48C6-9ADD-3957A1DC9D71}" type="parTrans" cxnId="{A2E60A31-7AF1-4EEF-85B7-3BA8870BD1A1}">
      <dgm:prSet/>
      <dgm:spPr/>
      <dgm:t>
        <a:bodyPr/>
        <a:lstStyle/>
        <a:p>
          <a:endParaRPr lang="ru-RU"/>
        </a:p>
      </dgm:t>
    </dgm:pt>
    <dgm:pt modelId="{64F6A2C7-D3E1-465D-B0A5-A9C58E218D7E}" type="pres">
      <dgm:prSet presAssocID="{9CD1DFC1-AB66-481D-B824-1F1ED6608FD9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E078031D-2664-4C25-9939-EFC6616586F5}" type="pres">
      <dgm:prSet presAssocID="{9CDEF181-1639-475E-A893-59AFC9C80CC2}" presName="thickLine" presStyleLbl="alignNode1" presStyleIdx="0" presStyleCnt="1"/>
      <dgm:spPr/>
    </dgm:pt>
    <dgm:pt modelId="{B56E83E5-900E-4C16-BD8D-87D9EC3519C0}" type="pres">
      <dgm:prSet presAssocID="{9CDEF181-1639-475E-A893-59AFC9C80CC2}" presName="horz1" presStyleCnt="0"/>
      <dgm:spPr/>
    </dgm:pt>
    <dgm:pt modelId="{3BB8F8CE-0642-4E56-A911-A3B7BEDE74DC}" type="pres">
      <dgm:prSet presAssocID="{9CDEF181-1639-475E-A893-59AFC9C80CC2}" presName="tx1" presStyleLbl="revTx" presStyleIdx="0" presStyleCnt="4" custFlipHor="0" custScaleX="7512" custScaleY="98644"/>
      <dgm:spPr/>
      <dgm:t>
        <a:bodyPr/>
        <a:lstStyle/>
        <a:p>
          <a:endParaRPr lang="ru-RU"/>
        </a:p>
      </dgm:t>
    </dgm:pt>
    <dgm:pt modelId="{5EC2C3FB-10E4-433B-A4F6-AA1A37DFB3C2}" type="pres">
      <dgm:prSet presAssocID="{9CDEF181-1639-475E-A893-59AFC9C80CC2}" presName="vert1" presStyleCnt="0"/>
      <dgm:spPr/>
    </dgm:pt>
    <dgm:pt modelId="{C1977B50-D04E-43FE-B16B-56B3A21EEA40}" type="pres">
      <dgm:prSet presAssocID="{75960D98-FF80-40BB-B732-43CD12ADB7E6}" presName="vertSpace2a" presStyleCnt="0"/>
      <dgm:spPr/>
    </dgm:pt>
    <dgm:pt modelId="{8B69DEEB-948A-48C8-BCD6-F7FFA0A95F25}" type="pres">
      <dgm:prSet presAssocID="{75960D98-FF80-40BB-B732-43CD12ADB7E6}" presName="horz2" presStyleCnt="0"/>
      <dgm:spPr/>
    </dgm:pt>
    <dgm:pt modelId="{7547EDEC-8666-4A85-9566-093C6190F27B}" type="pres">
      <dgm:prSet presAssocID="{75960D98-FF80-40BB-B732-43CD12ADB7E6}" presName="horzSpace2" presStyleCnt="0"/>
      <dgm:spPr/>
    </dgm:pt>
    <dgm:pt modelId="{FEF328CA-CAF5-46A2-B5BB-42B476FC3D44}" type="pres">
      <dgm:prSet presAssocID="{75960D98-FF80-40BB-B732-43CD12ADB7E6}" presName="tx2" presStyleLbl="revTx" presStyleIdx="1" presStyleCnt="4" custScaleX="132298" custScaleY="101737"/>
      <dgm:spPr/>
      <dgm:t>
        <a:bodyPr/>
        <a:lstStyle/>
        <a:p>
          <a:endParaRPr lang="ru-RU"/>
        </a:p>
      </dgm:t>
    </dgm:pt>
    <dgm:pt modelId="{A3FC0088-9E0E-4E6A-BEB3-91F1ABCF2DBD}" type="pres">
      <dgm:prSet presAssocID="{75960D98-FF80-40BB-B732-43CD12ADB7E6}" presName="vert2" presStyleCnt="0"/>
      <dgm:spPr/>
    </dgm:pt>
    <dgm:pt modelId="{285D8B0B-2D7F-4897-B1D9-09E63C2F1E1A}" type="pres">
      <dgm:prSet presAssocID="{75960D98-FF80-40BB-B732-43CD12ADB7E6}" presName="thinLine2b" presStyleLbl="callout" presStyleIdx="0" presStyleCnt="3"/>
      <dgm:spPr/>
    </dgm:pt>
    <dgm:pt modelId="{5DAADF36-5F0A-4FA9-975F-8B268FF2D885}" type="pres">
      <dgm:prSet presAssocID="{75960D98-FF80-40BB-B732-43CD12ADB7E6}" presName="vertSpace2b" presStyleCnt="0"/>
      <dgm:spPr/>
    </dgm:pt>
    <dgm:pt modelId="{15D3F848-3A28-4913-817E-684D92C7E1E7}" type="pres">
      <dgm:prSet presAssocID="{E7D7802B-053B-4031-8B27-472F6252DA3E}" presName="horz2" presStyleCnt="0"/>
      <dgm:spPr/>
    </dgm:pt>
    <dgm:pt modelId="{3F76723D-7FDD-4961-9544-04034E686B01}" type="pres">
      <dgm:prSet presAssocID="{E7D7802B-053B-4031-8B27-472F6252DA3E}" presName="horzSpace2" presStyleCnt="0"/>
      <dgm:spPr/>
    </dgm:pt>
    <dgm:pt modelId="{16C17D56-7FD6-46C6-8608-6EAE812686D8}" type="pres">
      <dgm:prSet presAssocID="{E7D7802B-053B-4031-8B27-472F6252DA3E}" presName="tx2" presStyleLbl="revTx" presStyleIdx="2" presStyleCnt="4" custScaleX="128392"/>
      <dgm:spPr/>
      <dgm:t>
        <a:bodyPr/>
        <a:lstStyle/>
        <a:p>
          <a:endParaRPr lang="ru-RU"/>
        </a:p>
      </dgm:t>
    </dgm:pt>
    <dgm:pt modelId="{7930D782-8EB4-4DDC-B882-6B8C812A5AB7}" type="pres">
      <dgm:prSet presAssocID="{E7D7802B-053B-4031-8B27-472F6252DA3E}" presName="vert2" presStyleCnt="0"/>
      <dgm:spPr/>
    </dgm:pt>
    <dgm:pt modelId="{19C4629A-40EB-4CAE-ACD2-BB0ACD20AD24}" type="pres">
      <dgm:prSet presAssocID="{E7D7802B-053B-4031-8B27-472F6252DA3E}" presName="thinLine2b" presStyleLbl="callout" presStyleIdx="1" presStyleCnt="3"/>
      <dgm:spPr/>
    </dgm:pt>
    <dgm:pt modelId="{92616A98-1CB1-47DF-9960-57C4873B7149}" type="pres">
      <dgm:prSet presAssocID="{E7D7802B-053B-4031-8B27-472F6252DA3E}" presName="vertSpace2b" presStyleCnt="0"/>
      <dgm:spPr/>
    </dgm:pt>
    <dgm:pt modelId="{74F894BF-56C7-4364-9C9A-0A906AE66954}" type="pres">
      <dgm:prSet presAssocID="{BEB4BEF3-89CE-4C23-A810-F3DCE8913B4C}" presName="horz2" presStyleCnt="0"/>
      <dgm:spPr/>
    </dgm:pt>
    <dgm:pt modelId="{E1D14A52-ABB7-48C4-909B-B05A64C9036F}" type="pres">
      <dgm:prSet presAssocID="{BEB4BEF3-89CE-4C23-A810-F3DCE8913B4C}" presName="horzSpace2" presStyleCnt="0"/>
      <dgm:spPr/>
    </dgm:pt>
    <dgm:pt modelId="{3CDD5753-9FB8-4E4E-B836-855D23F9CFD8}" type="pres">
      <dgm:prSet presAssocID="{BEB4BEF3-89CE-4C23-A810-F3DCE8913B4C}" presName="tx2" presStyleLbl="revTx" presStyleIdx="3" presStyleCnt="4" custScaleX="136165"/>
      <dgm:spPr/>
      <dgm:t>
        <a:bodyPr/>
        <a:lstStyle/>
        <a:p>
          <a:endParaRPr lang="ru-RU"/>
        </a:p>
      </dgm:t>
    </dgm:pt>
    <dgm:pt modelId="{18494565-F7A0-4D15-A67F-75A5EFA7CEA4}" type="pres">
      <dgm:prSet presAssocID="{BEB4BEF3-89CE-4C23-A810-F3DCE8913B4C}" presName="vert2" presStyleCnt="0"/>
      <dgm:spPr/>
    </dgm:pt>
    <dgm:pt modelId="{B40C89BC-9D7B-4920-8606-6080A7117382}" type="pres">
      <dgm:prSet presAssocID="{BEB4BEF3-89CE-4C23-A810-F3DCE8913B4C}" presName="thinLine2b" presStyleLbl="callout" presStyleIdx="2" presStyleCnt="3"/>
      <dgm:spPr/>
    </dgm:pt>
    <dgm:pt modelId="{F6E98CA4-C25B-4577-A892-9B91792A1DD7}" type="pres">
      <dgm:prSet presAssocID="{BEB4BEF3-89CE-4C23-A810-F3DCE8913B4C}" presName="vertSpace2b" presStyleCnt="0"/>
      <dgm:spPr/>
    </dgm:pt>
  </dgm:ptLst>
  <dgm:cxnLst>
    <dgm:cxn modelId="{6DD3F52E-A443-4491-97DC-F9AF832A5339}" srcId="{9CDEF181-1639-475E-A893-59AFC9C80CC2}" destId="{BEB4BEF3-89CE-4C23-A810-F3DCE8913B4C}" srcOrd="2" destOrd="0" parTransId="{D1FAF6F4-E148-43BC-AD21-59C1327C5871}" sibTransId="{E6DA9643-5358-4DCA-A7B6-D9068AFBBD24}"/>
    <dgm:cxn modelId="{6995FDC6-8C57-4C0C-BB48-090C5183BAD0}" srcId="{9CDEF181-1639-475E-A893-59AFC9C80CC2}" destId="{E7D7802B-053B-4031-8B27-472F6252DA3E}" srcOrd="1" destOrd="0" parTransId="{7474AB87-F7B7-4D07-8FA2-285C2623AB80}" sibTransId="{4CF34E7E-5D71-416C-8DFA-8839F43BFC67}"/>
    <dgm:cxn modelId="{587BDA37-BA0E-4308-90A0-5FD34D3CCB84}" srcId="{9CDEF181-1639-475E-A893-59AFC9C80CC2}" destId="{75960D98-FF80-40BB-B732-43CD12ADB7E6}" srcOrd="0" destOrd="0" parTransId="{C94A3A1C-7B12-41C9-AB33-9E2E28C9CB83}" sibTransId="{98668450-F704-40BB-9808-3295549B5A4E}"/>
    <dgm:cxn modelId="{D5CD8D3E-F105-460F-ABFB-EA72C000F825}" type="presOf" srcId="{9CD1DFC1-AB66-481D-B824-1F1ED6608FD9}" destId="{64F6A2C7-D3E1-465D-B0A5-A9C58E218D7E}" srcOrd="0" destOrd="0" presId="urn:microsoft.com/office/officeart/2008/layout/LinedList"/>
    <dgm:cxn modelId="{175A53C2-FBB2-44E8-8D5F-5DDFC6321CD0}" type="presOf" srcId="{9CDEF181-1639-475E-A893-59AFC9C80CC2}" destId="{3BB8F8CE-0642-4E56-A911-A3B7BEDE74DC}" srcOrd="0" destOrd="0" presId="urn:microsoft.com/office/officeart/2008/layout/LinedList"/>
    <dgm:cxn modelId="{11705E52-5B0F-4987-9569-D3C20F4054C3}" type="presOf" srcId="{BEB4BEF3-89CE-4C23-A810-F3DCE8913B4C}" destId="{3CDD5753-9FB8-4E4E-B836-855D23F9CFD8}" srcOrd="0" destOrd="0" presId="urn:microsoft.com/office/officeart/2008/layout/LinedList"/>
    <dgm:cxn modelId="{CAD0F94A-C230-4987-A384-8DA93097F380}" type="presOf" srcId="{75960D98-FF80-40BB-B732-43CD12ADB7E6}" destId="{FEF328CA-CAF5-46A2-B5BB-42B476FC3D44}" srcOrd="0" destOrd="0" presId="urn:microsoft.com/office/officeart/2008/layout/LinedList"/>
    <dgm:cxn modelId="{A2E60A31-7AF1-4EEF-85B7-3BA8870BD1A1}" srcId="{9CD1DFC1-AB66-481D-B824-1F1ED6608FD9}" destId="{9CDEF181-1639-475E-A893-59AFC9C80CC2}" srcOrd="0" destOrd="0" parTransId="{22349CFC-FDB7-48C6-9ADD-3957A1DC9D71}" sibTransId="{2018F801-8C35-4580-9FC1-ED6F1AE815D9}"/>
    <dgm:cxn modelId="{8BE845EB-82E3-489B-8305-5645841C8833}" type="presOf" srcId="{E7D7802B-053B-4031-8B27-472F6252DA3E}" destId="{16C17D56-7FD6-46C6-8608-6EAE812686D8}" srcOrd="0" destOrd="0" presId="urn:microsoft.com/office/officeart/2008/layout/LinedList"/>
    <dgm:cxn modelId="{0AAA3B99-EC9A-4CBE-AF67-2D6FBC028337}" type="presParOf" srcId="{64F6A2C7-D3E1-465D-B0A5-A9C58E218D7E}" destId="{E078031D-2664-4C25-9939-EFC6616586F5}" srcOrd="0" destOrd="0" presId="urn:microsoft.com/office/officeart/2008/layout/LinedList"/>
    <dgm:cxn modelId="{FC5BC477-D6FE-416C-A7D7-B5D2570659C5}" type="presParOf" srcId="{64F6A2C7-D3E1-465D-B0A5-A9C58E218D7E}" destId="{B56E83E5-900E-4C16-BD8D-87D9EC3519C0}" srcOrd="1" destOrd="0" presId="urn:microsoft.com/office/officeart/2008/layout/LinedList"/>
    <dgm:cxn modelId="{489F1771-06FA-4A9D-BB02-6DB965C04B08}" type="presParOf" srcId="{B56E83E5-900E-4C16-BD8D-87D9EC3519C0}" destId="{3BB8F8CE-0642-4E56-A911-A3B7BEDE74DC}" srcOrd="0" destOrd="0" presId="urn:microsoft.com/office/officeart/2008/layout/LinedList"/>
    <dgm:cxn modelId="{8A7983BE-18D2-4A31-9667-4CD09711F43C}" type="presParOf" srcId="{B56E83E5-900E-4C16-BD8D-87D9EC3519C0}" destId="{5EC2C3FB-10E4-433B-A4F6-AA1A37DFB3C2}" srcOrd="1" destOrd="0" presId="urn:microsoft.com/office/officeart/2008/layout/LinedList"/>
    <dgm:cxn modelId="{34C6DAF2-D605-42CB-AA3F-1393E2F7535B}" type="presParOf" srcId="{5EC2C3FB-10E4-433B-A4F6-AA1A37DFB3C2}" destId="{C1977B50-D04E-43FE-B16B-56B3A21EEA40}" srcOrd="0" destOrd="0" presId="urn:microsoft.com/office/officeart/2008/layout/LinedList"/>
    <dgm:cxn modelId="{C48A107E-FC06-4114-8488-EBF6019C56B1}" type="presParOf" srcId="{5EC2C3FB-10E4-433B-A4F6-AA1A37DFB3C2}" destId="{8B69DEEB-948A-48C8-BCD6-F7FFA0A95F25}" srcOrd="1" destOrd="0" presId="urn:microsoft.com/office/officeart/2008/layout/LinedList"/>
    <dgm:cxn modelId="{C320D762-062C-416C-A820-058DFCBFB13C}" type="presParOf" srcId="{8B69DEEB-948A-48C8-BCD6-F7FFA0A95F25}" destId="{7547EDEC-8666-4A85-9566-093C6190F27B}" srcOrd="0" destOrd="0" presId="urn:microsoft.com/office/officeart/2008/layout/LinedList"/>
    <dgm:cxn modelId="{B82F1D87-2435-4EC0-9037-A7DDC1C1557F}" type="presParOf" srcId="{8B69DEEB-948A-48C8-BCD6-F7FFA0A95F25}" destId="{FEF328CA-CAF5-46A2-B5BB-42B476FC3D44}" srcOrd="1" destOrd="0" presId="urn:microsoft.com/office/officeart/2008/layout/LinedList"/>
    <dgm:cxn modelId="{CAD21C81-C3DE-46E1-B586-E99F03CEB6FC}" type="presParOf" srcId="{8B69DEEB-948A-48C8-BCD6-F7FFA0A95F25}" destId="{A3FC0088-9E0E-4E6A-BEB3-91F1ABCF2DBD}" srcOrd="2" destOrd="0" presId="urn:microsoft.com/office/officeart/2008/layout/LinedList"/>
    <dgm:cxn modelId="{92AC5296-C693-4B5A-A129-5DE891B2398F}" type="presParOf" srcId="{5EC2C3FB-10E4-433B-A4F6-AA1A37DFB3C2}" destId="{285D8B0B-2D7F-4897-B1D9-09E63C2F1E1A}" srcOrd="2" destOrd="0" presId="urn:microsoft.com/office/officeart/2008/layout/LinedList"/>
    <dgm:cxn modelId="{CB320053-8514-4EAF-8440-30CDC18A2FBC}" type="presParOf" srcId="{5EC2C3FB-10E4-433B-A4F6-AA1A37DFB3C2}" destId="{5DAADF36-5F0A-4FA9-975F-8B268FF2D885}" srcOrd="3" destOrd="0" presId="urn:microsoft.com/office/officeart/2008/layout/LinedList"/>
    <dgm:cxn modelId="{18DAA938-24EB-4D1A-914E-B533584FB5C5}" type="presParOf" srcId="{5EC2C3FB-10E4-433B-A4F6-AA1A37DFB3C2}" destId="{15D3F848-3A28-4913-817E-684D92C7E1E7}" srcOrd="4" destOrd="0" presId="urn:microsoft.com/office/officeart/2008/layout/LinedList"/>
    <dgm:cxn modelId="{535A8824-B5BF-44DC-9316-985F13951555}" type="presParOf" srcId="{15D3F848-3A28-4913-817E-684D92C7E1E7}" destId="{3F76723D-7FDD-4961-9544-04034E686B01}" srcOrd="0" destOrd="0" presId="urn:microsoft.com/office/officeart/2008/layout/LinedList"/>
    <dgm:cxn modelId="{488D68A5-16E4-441C-8838-71BE8DF85DBA}" type="presParOf" srcId="{15D3F848-3A28-4913-817E-684D92C7E1E7}" destId="{16C17D56-7FD6-46C6-8608-6EAE812686D8}" srcOrd="1" destOrd="0" presId="urn:microsoft.com/office/officeart/2008/layout/LinedList"/>
    <dgm:cxn modelId="{80F17415-5C22-4B16-834B-D7CC50A05E90}" type="presParOf" srcId="{15D3F848-3A28-4913-817E-684D92C7E1E7}" destId="{7930D782-8EB4-4DDC-B882-6B8C812A5AB7}" srcOrd="2" destOrd="0" presId="urn:microsoft.com/office/officeart/2008/layout/LinedList"/>
    <dgm:cxn modelId="{BEA54094-AE26-45B7-95FF-5AC1D6E76526}" type="presParOf" srcId="{5EC2C3FB-10E4-433B-A4F6-AA1A37DFB3C2}" destId="{19C4629A-40EB-4CAE-ACD2-BB0ACD20AD24}" srcOrd="5" destOrd="0" presId="urn:microsoft.com/office/officeart/2008/layout/LinedList"/>
    <dgm:cxn modelId="{E7EBFBD8-B188-46CF-8027-53426444E7D6}" type="presParOf" srcId="{5EC2C3FB-10E4-433B-A4F6-AA1A37DFB3C2}" destId="{92616A98-1CB1-47DF-9960-57C4873B7149}" srcOrd="6" destOrd="0" presId="urn:microsoft.com/office/officeart/2008/layout/LinedList"/>
    <dgm:cxn modelId="{5C925318-2F60-4EEC-A47D-97E94CC68BF5}" type="presParOf" srcId="{5EC2C3FB-10E4-433B-A4F6-AA1A37DFB3C2}" destId="{74F894BF-56C7-4364-9C9A-0A906AE66954}" srcOrd="7" destOrd="0" presId="urn:microsoft.com/office/officeart/2008/layout/LinedList"/>
    <dgm:cxn modelId="{736A5963-6D39-41F9-8FAA-FA6C362E36FD}" type="presParOf" srcId="{74F894BF-56C7-4364-9C9A-0A906AE66954}" destId="{E1D14A52-ABB7-48C4-909B-B05A64C9036F}" srcOrd="0" destOrd="0" presId="urn:microsoft.com/office/officeart/2008/layout/LinedList"/>
    <dgm:cxn modelId="{8CD3D8CA-BF83-4929-ABB5-FF5F0102D008}" type="presParOf" srcId="{74F894BF-56C7-4364-9C9A-0A906AE66954}" destId="{3CDD5753-9FB8-4E4E-B836-855D23F9CFD8}" srcOrd="1" destOrd="0" presId="urn:microsoft.com/office/officeart/2008/layout/LinedList"/>
    <dgm:cxn modelId="{EC4E210A-4C3F-4E75-9281-68F0F3365200}" type="presParOf" srcId="{74F894BF-56C7-4364-9C9A-0A906AE66954}" destId="{18494565-F7A0-4D15-A67F-75A5EFA7CEA4}" srcOrd="2" destOrd="0" presId="urn:microsoft.com/office/officeart/2008/layout/LinedList"/>
    <dgm:cxn modelId="{9C2D112B-404F-4A4B-ADF4-9CF6AAB04EB8}" type="presParOf" srcId="{5EC2C3FB-10E4-433B-A4F6-AA1A37DFB3C2}" destId="{B40C89BC-9D7B-4920-8606-6080A7117382}" srcOrd="8" destOrd="0" presId="urn:microsoft.com/office/officeart/2008/layout/LinedList"/>
    <dgm:cxn modelId="{D8F22EC4-A741-4FE9-9878-4B96932EB1B8}" type="presParOf" srcId="{5EC2C3FB-10E4-433B-A4F6-AA1A37DFB3C2}" destId="{F6E98CA4-C25B-4577-A892-9B91792A1DD7}" srcOrd="9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EF7DC6-DD25-4A34-B35B-181B8C85B08D}" type="doc">
      <dgm:prSet loTypeId="urn:microsoft.com/office/officeart/2005/8/layout/chevron2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ru-RU"/>
        </a:p>
      </dgm:t>
    </dgm:pt>
    <dgm:pt modelId="{BED80016-D4E8-4310-9E80-F1C354539BA8}">
      <dgm:prSet phldrT="[Текст]"/>
      <dgm:spPr/>
      <dgm:t>
        <a:bodyPr/>
        <a:lstStyle/>
        <a:p>
          <a:r>
            <a:rPr lang="ru-RU" dirty="0" smtClean="0"/>
            <a:t>СТ.66</a:t>
          </a:r>
          <a:endParaRPr lang="ru-RU" dirty="0"/>
        </a:p>
      </dgm:t>
    </dgm:pt>
    <dgm:pt modelId="{F387D26C-6B0A-4EEE-815A-C00A32ECF07F}" type="parTrans" cxnId="{2F045961-2C6D-4C1B-B058-49B284520E68}">
      <dgm:prSet/>
      <dgm:spPr/>
      <dgm:t>
        <a:bodyPr/>
        <a:lstStyle/>
        <a:p>
          <a:endParaRPr lang="ru-RU"/>
        </a:p>
      </dgm:t>
    </dgm:pt>
    <dgm:pt modelId="{2F4DC6B4-19E6-4E83-B950-8187E7409A93}" type="sibTrans" cxnId="{2F045961-2C6D-4C1B-B058-49B284520E68}">
      <dgm:prSet/>
      <dgm:spPr/>
      <dgm:t>
        <a:bodyPr/>
        <a:lstStyle/>
        <a:p>
          <a:endParaRPr lang="ru-RU"/>
        </a:p>
      </dgm:t>
    </dgm:pt>
    <dgm:pt modelId="{CAA0595C-1F81-4BD4-BA76-FD93A44189FB}">
      <dgm:prSet phldrT="[Текст]" custT="1"/>
      <dgm:spPr/>
      <dgm:t>
        <a:bodyPr/>
        <a:lstStyle/>
        <a:p>
          <a:r>
            <a:rPr lang="ru-RU" sz="2800" b="1" dirty="0" smtClean="0"/>
            <a:t>Начальное общее, основное общее и среднее общее образование</a:t>
          </a:r>
          <a:endParaRPr lang="ru-RU" sz="2800" b="1" dirty="0"/>
        </a:p>
      </dgm:t>
    </dgm:pt>
    <dgm:pt modelId="{E14A1221-9779-4858-A983-C395D7DB2759}" type="parTrans" cxnId="{6412DF39-A7D0-4A6E-A6C4-F7842BC91164}">
      <dgm:prSet/>
      <dgm:spPr/>
      <dgm:t>
        <a:bodyPr/>
        <a:lstStyle/>
        <a:p>
          <a:endParaRPr lang="ru-RU"/>
        </a:p>
      </dgm:t>
    </dgm:pt>
    <dgm:pt modelId="{053DFD2A-7D66-49DA-BDFA-22ED8F5CD60D}" type="sibTrans" cxnId="{6412DF39-A7D0-4A6E-A6C4-F7842BC91164}">
      <dgm:prSet/>
      <dgm:spPr/>
      <dgm:t>
        <a:bodyPr/>
        <a:lstStyle/>
        <a:p>
          <a:endParaRPr lang="ru-RU"/>
        </a:p>
      </dgm:t>
    </dgm:pt>
    <dgm:pt modelId="{1F58E88A-0DC2-4BD2-8B5C-9A2407631EF3}">
      <dgm:prSet phldrT="[Текст]"/>
      <dgm:spPr/>
      <dgm:t>
        <a:bodyPr/>
        <a:lstStyle/>
        <a:p>
          <a:r>
            <a:rPr lang="ru-RU" dirty="0" smtClean="0"/>
            <a:t>СТ.42</a:t>
          </a:r>
          <a:endParaRPr lang="ru-RU" dirty="0"/>
        </a:p>
      </dgm:t>
    </dgm:pt>
    <dgm:pt modelId="{9D31E231-A1EF-4B48-9F43-8332C621C3D0}" type="parTrans" cxnId="{C7D9C6F3-5606-43E0-8385-E9A455F1D3A2}">
      <dgm:prSet/>
      <dgm:spPr/>
      <dgm:t>
        <a:bodyPr/>
        <a:lstStyle/>
        <a:p>
          <a:endParaRPr lang="ru-RU"/>
        </a:p>
      </dgm:t>
    </dgm:pt>
    <dgm:pt modelId="{18241DC0-C7DB-4FD6-BBE4-76C9A7C35979}" type="sibTrans" cxnId="{C7D9C6F3-5606-43E0-8385-E9A455F1D3A2}">
      <dgm:prSet/>
      <dgm:spPr/>
      <dgm:t>
        <a:bodyPr/>
        <a:lstStyle/>
        <a:p>
          <a:endParaRPr lang="ru-RU"/>
        </a:p>
      </dgm:t>
    </dgm:pt>
    <dgm:pt modelId="{80ADAD0D-C0C6-4074-841C-8BD178CE3F8A}">
      <dgm:prSet phldrT="[Текст]" custT="1"/>
      <dgm:spPr/>
      <dgm:t>
        <a:bodyPr/>
        <a:lstStyle/>
        <a:p>
          <a:r>
            <a:rPr lang="ru-RU" sz="2000" b="1" dirty="0" smtClean="0"/>
            <a:t>Психолого-педагогическая, медицинская и социальная помощь обучающимся, испытывающим трудности в освоении основных общеобразовательных программ, развитии и социальной адаптации</a:t>
          </a:r>
          <a:endParaRPr lang="ru-RU" sz="2000" b="1" dirty="0"/>
        </a:p>
      </dgm:t>
    </dgm:pt>
    <dgm:pt modelId="{0C25618E-607C-4DA3-92B5-C026E8057D3B}" type="parTrans" cxnId="{670F4F6F-1AD6-4DBE-8D91-B2B5E97204F2}">
      <dgm:prSet/>
      <dgm:spPr/>
      <dgm:t>
        <a:bodyPr/>
        <a:lstStyle/>
        <a:p>
          <a:endParaRPr lang="ru-RU"/>
        </a:p>
      </dgm:t>
    </dgm:pt>
    <dgm:pt modelId="{21E0B8CF-075B-4A9B-B46F-48463D36075C}" type="sibTrans" cxnId="{670F4F6F-1AD6-4DBE-8D91-B2B5E97204F2}">
      <dgm:prSet/>
      <dgm:spPr/>
      <dgm:t>
        <a:bodyPr/>
        <a:lstStyle/>
        <a:p>
          <a:endParaRPr lang="ru-RU"/>
        </a:p>
      </dgm:t>
    </dgm:pt>
    <dgm:pt modelId="{C78A85A8-9FED-4463-9459-35747917F04D}">
      <dgm:prSet phldrT="[Текст]"/>
      <dgm:spPr/>
      <dgm:t>
        <a:bodyPr/>
        <a:lstStyle/>
        <a:p>
          <a:r>
            <a:rPr lang="ru-RU" dirty="0" smtClean="0"/>
            <a:t>СТ.75</a:t>
          </a:r>
          <a:endParaRPr lang="ru-RU" dirty="0"/>
        </a:p>
      </dgm:t>
    </dgm:pt>
    <dgm:pt modelId="{E9004412-C0B1-4CDC-8B1C-AFD457212BE9}" type="parTrans" cxnId="{2D25C7D5-9BED-4270-BD37-1E2C98A6E33A}">
      <dgm:prSet/>
      <dgm:spPr/>
      <dgm:t>
        <a:bodyPr/>
        <a:lstStyle/>
        <a:p>
          <a:endParaRPr lang="ru-RU"/>
        </a:p>
      </dgm:t>
    </dgm:pt>
    <dgm:pt modelId="{49012E6D-AB3E-47B7-8F50-009FC14B8C72}" type="sibTrans" cxnId="{2D25C7D5-9BED-4270-BD37-1E2C98A6E33A}">
      <dgm:prSet/>
      <dgm:spPr/>
      <dgm:t>
        <a:bodyPr/>
        <a:lstStyle/>
        <a:p>
          <a:endParaRPr lang="ru-RU"/>
        </a:p>
      </dgm:t>
    </dgm:pt>
    <dgm:pt modelId="{DACC8CF9-212E-4053-ABD2-7889EAEE6243}">
      <dgm:prSet phldrT="[Текст]" custT="1"/>
      <dgm:spPr/>
      <dgm:t>
        <a:bodyPr/>
        <a:lstStyle/>
        <a:p>
          <a:r>
            <a:rPr lang="ru-RU" sz="2800" b="1" dirty="0" smtClean="0"/>
            <a:t>Дополнительное образование детей и взрослых</a:t>
          </a:r>
          <a:endParaRPr lang="ru-RU" sz="2800" b="1" dirty="0"/>
        </a:p>
      </dgm:t>
    </dgm:pt>
    <dgm:pt modelId="{45CB5B23-8B07-41F9-91E6-AEE48A8A8A9B}" type="parTrans" cxnId="{C6AB911D-1097-4928-84B1-5A055BD47535}">
      <dgm:prSet/>
      <dgm:spPr/>
      <dgm:t>
        <a:bodyPr/>
        <a:lstStyle/>
        <a:p>
          <a:endParaRPr lang="ru-RU"/>
        </a:p>
      </dgm:t>
    </dgm:pt>
    <dgm:pt modelId="{2A8AD055-3B4B-4DFB-81AD-FEA56551ACBE}" type="sibTrans" cxnId="{C6AB911D-1097-4928-84B1-5A055BD47535}">
      <dgm:prSet/>
      <dgm:spPr/>
      <dgm:t>
        <a:bodyPr/>
        <a:lstStyle/>
        <a:p>
          <a:endParaRPr lang="ru-RU"/>
        </a:p>
      </dgm:t>
    </dgm:pt>
    <dgm:pt modelId="{554D63C6-85BE-4A5C-BDB7-23B4F70D2600}" type="pres">
      <dgm:prSet presAssocID="{BEEF7DC6-DD25-4A34-B35B-181B8C85B08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4B68F0-8403-470A-85B7-8FE63B0B4590}" type="pres">
      <dgm:prSet presAssocID="{BED80016-D4E8-4310-9E80-F1C354539BA8}" presName="composite" presStyleCnt="0"/>
      <dgm:spPr/>
    </dgm:pt>
    <dgm:pt modelId="{33779F51-A306-4008-A8FE-3224D37B7064}" type="pres">
      <dgm:prSet presAssocID="{BED80016-D4E8-4310-9E80-F1C354539BA8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1A0F98-30B0-4825-A685-D64B7CCCFB4E}" type="pres">
      <dgm:prSet presAssocID="{BED80016-D4E8-4310-9E80-F1C354539BA8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0FA1AC-F927-437B-ACB7-364636BF4190}" type="pres">
      <dgm:prSet presAssocID="{2F4DC6B4-19E6-4E83-B950-8187E7409A93}" presName="sp" presStyleCnt="0"/>
      <dgm:spPr/>
    </dgm:pt>
    <dgm:pt modelId="{48265FF2-BECD-47DD-BBF9-AB966BB169AE}" type="pres">
      <dgm:prSet presAssocID="{1F58E88A-0DC2-4BD2-8B5C-9A2407631EF3}" presName="composite" presStyleCnt="0"/>
      <dgm:spPr/>
    </dgm:pt>
    <dgm:pt modelId="{46627688-B355-4E0D-9B07-2424957178FE}" type="pres">
      <dgm:prSet presAssocID="{1F58E88A-0DC2-4BD2-8B5C-9A2407631EF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14B742-E37A-4D72-A239-FB6D493F6946}" type="pres">
      <dgm:prSet presAssocID="{1F58E88A-0DC2-4BD2-8B5C-9A2407631EF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39F1CB-4649-4AE7-9AC6-098139592E42}" type="pres">
      <dgm:prSet presAssocID="{18241DC0-C7DB-4FD6-BBE4-76C9A7C35979}" presName="sp" presStyleCnt="0"/>
      <dgm:spPr/>
    </dgm:pt>
    <dgm:pt modelId="{C703A4C7-69FA-4F84-BAE6-0ED8D3E44C7F}" type="pres">
      <dgm:prSet presAssocID="{C78A85A8-9FED-4463-9459-35747917F04D}" presName="composite" presStyleCnt="0"/>
      <dgm:spPr/>
    </dgm:pt>
    <dgm:pt modelId="{B7603C42-9FBF-4742-BFAC-A5E97984AD63}" type="pres">
      <dgm:prSet presAssocID="{C78A85A8-9FED-4463-9459-35747917F04D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C3CF1-1D39-434B-BF83-91D07D9FDE83}" type="pres">
      <dgm:prSet presAssocID="{C78A85A8-9FED-4463-9459-35747917F04D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13AA41-28DA-4A54-8296-7DB1DBD224A5}" type="presOf" srcId="{C78A85A8-9FED-4463-9459-35747917F04D}" destId="{B7603C42-9FBF-4742-BFAC-A5E97984AD63}" srcOrd="0" destOrd="0" presId="urn:microsoft.com/office/officeart/2005/8/layout/chevron2"/>
    <dgm:cxn modelId="{C6AB911D-1097-4928-84B1-5A055BD47535}" srcId="{C78A85A8-9FED-4463-9459-35747917F04D}" destId="{DACC8CF9-212E-4053-ABD2-7889EAEE6243}" srcOrd="0" destOrd="0" parTransId="{45CB5B23-8B07-41F9-91E6-AEE48A8A8A9B}" sibTransId="{2A8AD055-3B4B-4DFB-81AD-FEA56551ACBE}"/>
    <dgm:cxn modelId="{6412DF39-A7D0-4A6E-A6C4-F7842BC91164}" srcId="{BED80016-D4E8-4310-9E80-F1C354539BA8}" destId="{CAA0595C-1F81-4BD4-BA76-FD93A44189FB}" srcOrd="0" destOrd="0" parTransId="{E14A1221-9779-4858-A983-C395D7DB2759}" sibTransId="{053DFD2A-7D66-49DA-BDFA-22ED8F5CD60D}"/>
    <dgm:cxn modelId="{B2001F19-A0A7-4DE8-8C63-FBE5EF18777B}" type="presOf" srcId="{1F58E88A-0DC2-4BD2-8B5C-9A2407631EF3}" destId="{46627688-B355-4E0D-9B07-2424957178FE}" srcOrd="0" destOrd="0" presId="urn:microsoft.com/office/officeart/2005/8/layout/chevron2"/>
    <dgm:cxn modelId="{670F4F6F-1AD6-4DBE-8D91-B2B5E97204F2}" srcId="{1F58E88A-0DC2-4BD2-8B5C-9A2407631EF3}" destId="{80ADAD0D-C0C6-4074-841C-8BD178CE3F8A}" srcOrd="0" destOrd="0" parTransId="{0C25618E-607C-4DA3-92B5-C026E8057D3B}" sibTransId="{21E0B8CF-075B-4A9B-B46F-48463D36075C}"/>
    <dgm:cxn modelId="{DF3DE572-7BBA-44E3-9A4E-76B880EBE8B2}" type="presOf" srcId="{DACC8CF9-212E-4053-ABD2-7889EAEE6243}" destId="{18FC3CF1-1D39-434B-BF83-91D07D9FDE83}" srcOrd="0" destOrd="0" presId="urn:microsoft.com/office/officeart/2005/8/layout/chevron2"/>
    <dgm:cxn modelId="{2D23548F-62C3-4C8B-BDE4-604D1F549C6C}" type="presOf" srcId="{BED80016-D4E8-4310-9E80-F1C354539BA8}" destId="{33779F51-A306-4008-A8FE-3224D37B7064}" srcOrd="0" destOrd="0" presId="urn:microsoft.com/office/officeart/2005/8/layout/chevron2"/>
    <dgm:cxn modelId="{2A181809-7956-404A-96E0-B6D4B9095A19}" type="presOf" srcId="{BEEF7DC6-DD25-4A34-B35B-181B8C85B08D}" destId="{554D63C6-85BE-4A5C-BDB7-23B4F70D2600}" srcOrd="0" destOrd="0" presId="urn:microsoft.com/office/officeart/2005/8/layout/chevron2"/>
    <dgm:cxn modelId="{C7D9C6F3-5606-43E0-8385-E9A455F1D3A2}" srcId="{BEEF7DC6-DD25-4A34-B35B-181B8C85B08D}" destId="{1F58E88A-0DC2-4BD2-8B5C-9A2407631EF3}" srcOrd="1" destOrd="0" parTransId="{9D31E231-A1EF-4B48-9F43-8332C621C3D0}" sibTransId="{18241DC0-C7DB-4FD6-BBE4-76C9A7C35979}"/>
    <dgm:cxn modelId="{72DF07BF-ACF9-4F01-86D3-5637ECE28AC0}" type="presOf" srcId="{CAA0595C-1F81-4BD4-BA76-FD93A44189FB}" destId="{671A0F98-30B0-4825-A685-D64B7CCCFB4E}" srcOrd="0" destOrd="0" presId="urn:microsoft.com/office/officeart/2005/8/layout/chevron2"/>
    <dgm:cxn modelId="{78CE59D7-BD66-41DC-9294-DD2BAAE0571B}" type="presOf" srcId="{80ADAD0D-C0C6-4074-841C-8BD178CE3F8A}" destId="{8714B742-E37A-4D72-A239-FB6D493F6946}" srcOrd="0" destOrd="0" presId="urn:microsoft.com/office/officeart/2005/8/layout/chevron2"/>
    <dgm:cxn modelId="{2F045961-2C6D-4C1B-B058-49B284520E68}" srcId="{BEEF7DC6-DD25-4A34-B35B-181B8C85B08D}" destId="{BED80016-D4E8-4310-9E80-F1C354539BA8}" srcOrd="0" destOrd="0" parTransId="{F387D26C-6B0A-4EEE-815A-C00A32ECF07F}" sibTransId="{2F4DC6B4-19E6-4E83-B950-8187E7409A93}"/>
    <dgm:cxn modelId="{2D25C7D5-9BED-4270-BD37-1E2C98A6E33A}" srcId="{BEEF7DC6-DD25-4A34-B35B-181B8C85B08D}" destId="{C78A85A8-9FED-4463-9459-35747917F04D}" srcOrd="2" destOrd="0" parTransId="{E9004412-C0B1-4CDC-8B1C-AFD457212BE9}" sibTransId="{49012E6D-AB3E-47B7-8F50-009FC14B8C72}"/>
    <dgm:cxn modelId="{A1B0C907-0D3D-479C-BB57-FA27449552ED}" type="presParOf" srcId="{554D63C6-85BE-4A5C-BDB7-23B4F70D2600}" destId="{284B68F0-8403-470A-85B7-8FE63B0B4590}" srcOrd="0" destOrd="0" presId="urn:microsoft.com/office/officeart/2005/8/layout/chevron2"/>
    <dgm:cxn modelId="{AD1133BC-F6CD-4BAC-9F58-E98E7DBA3C06}" type="presParOf" srcId="{284B68F0-8403-470A-85B7-8FE63B0B4590}" destId="{33779F51-A306-4008-A8FE-3224D37B7064}" srcOrd="0" destOrd="0" presId="urn:microsoft.com/office/officeart/2005/8/layout/chevron2"/>
    <dgm:cxn modelId="{235373CD-4204-48D3-96D8-392F903E52AD}" type="presParOf" srcId="{284B68F0-8403-470A-85B7-8FE63B0B4590}" destId="{671A0F98-30B0-4825-A685-D64B7CCCFB4E}" srcOrd="1" destOrd="0" presId="urn:microsoft.com/office/officeart/2005/8/layout/chevron2"/>
    <dgm:cxn modelId="{6B992972-F7A9-436E-AFF8-390EEEC6E8FB}" type="presParOf" srcId="{554D63C6-85BE-4A5C-BDB7-23B4F70D2600}" destId="{9F0FA1AC-F927-437B-ACB7-364636BF4190}" srcOrd="1" destOrd="0" presId="urn:microsoft.com/office/officeart/2005/8/layout/chevron2"/>
    <dgm:cxn modelId="{A035A86F-EC99-43D9-9E75-32083D3A9927}" type="presParOf" srcId="{554D63C6-85BE-4A5C-BDB7-23B4F70D2600}" destId="{48265FF2-BECD-47DD-BBF9-AB966BB169AE}" srcOrd="2" destOrd="0" presId="urn:microsoft.com/office/officeart/2005/8/layout/chevron2"/>
    <dgm:cxn modelId="{6A3B930A-DFB0-45D2-B2AF-6BFAE5EC05DE}" type="presParOf" srcId="{48265FF2-BECD-47DD-BBF9-AB966BB169AE}" destId="{46627688-B355-4E0D-9B07-2424957178FE}" srcOrd="0" destOrd="0" presId="urn:microsoft.com/office/officeart/2005/8/layout/chevron2"/>
    <dgm:cxn modelId="{6B687661-0B07-4513-BFC5-E34EE131B7BD}" type="presParOf" srcId="{48265FF2-BECD-47DD-BBF9-AB966BB169AE}" destId="{8714B742-E37A-4D72-A239-FB6D493F6946}" srcOrd="1" destOrd="0" presId="urn:microsoft.com/office/officeart/2005/8/layout/chevron2"/>
    <dgm:cxn modelId="{6A0E004D-2515-4852-8024-9F83D9996E1A}" type="presParOf" srcId="{554D63C6-85BE-4A5C-BDB7-23B4F70D2600}" destId="{6A39F1CB-4649-4AE7-9AC6-098139592E42}" srcOrd="3" destOrd="0" presId="urn:microsoft.com/office/officeart/2005/8/layout/chevron2"/>
    <dgm:cxn modelId="{CE803C92-25F3-4215-B155-864CEECE3CE8}" type="presParOf" srcId="{554D63C6-85BE-4A5C-BDB7-23B4F70D2600}" destId="{C703A4C7-69FA-4F84-BAE6-0ED8D3E44C7F}" srcOrd="4" destOrd="0" presId="urn:microsoft.com/office/officeart/2005/8/layout/chevron2"/>
    <dgm:cxn modelId="{AE2E0516-EE8B-479C-A3AA-9ACD4F511986}" type="presParOf" srcId="{C703A4C7-69FA-4F84-BAE6-0ED8D3E44C7F}" destId="{B7603C42-9FBF-4742-BFAC-A5E97984AD63}" srcOrd="0" destOrd="0" presId="urn:microsoft.com/office/officeart/2005/8/layout/chevron2"/>
    <dgm:cxn modelId="{3876BD34-BC2C-44EF-914B-687600396503}" type="presParOf" srcId="{C703A4C7-69FA-4F84-BAE6-0ED8D3E44C7F}" destId="{18FC3CF1-1D39-434B-BF83-91D07D9FDE8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3917182-B7CA-495C-B4A9-BAFD705F39A1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1CD0EFEA-6556-469A-9366-A7B9A51BED50}">
      <dgm:prSet phldrT="[Текст]" custT="1"/>
      <dgm:spPr>
        <a:solidFill>
          <a:schemeClr val="lt1">
            <a:hueOff val="0"/>
            <a:satOff val="0"/>
            <a:lumOff val="0"/>
            <a:alpha val="0"/>
          </a:schemeClr>
        </a:solidFill>
      </dgm:spPr>
      <dgm:t>
        <a:bodyPr/>
        <a:lstStyle/>
        <a:p>
          <a:r>
            <a:rPr lang="ru-RU" sz="2000" b="1" dirty="0" smtClean="0"/>
            <a:t>НАЧАЛЬНОЙ ШКОЛЫ</a:t>
          </a:r>
          <a:endParaRPr lang="ru-RU" sz="2000" b="1" dirty="0"/>
        </a:p>
      </dgm:t>
    </dgm:pt>
    <dgm:pt modelId="{990C09FA-EEEE-4E44-A696-DBE5A9E6E750}" type="parTrans" cxnId="{A3FAA7E4-237F-4500-966B-5776892C1987}">
      <dgm:prSet/>
      <dgm:spPr/>
      <dgm:t>
        <a:bodyPr/>
        <a:lstStyle/>
        <a:p>
          <a:endParaRPr lang="ru-RU"/>
        </a:p>
      </dgm:t>
    </dgm:pt>
    <dgm:pt modelId="{47AD81AC-C46D-4E29-9FF0-705128339F58}" type="sibTrans" cxnId="{A3FAA7E4-237F-4500-966B-5776892C1987}">
      <dgm:prSet/>
      <dgm:spPr/>
      <dgm:t>
        <a:bodyPr/>
        <a:lstStyle/>
        <a:p>
          <a:endParaRPr lang="ru-RU"/>
        </a:p>
      </dgm:t>
    </dgm:pt>
    <dgm:pt modelId="{6857883B-76E9-4349-8E0E-396A02CF4B32}">
      <dgm:prSet phldrT="[Текст]" custT="1"/>
      <dgm:spPr/>
      <dgm:t>
        <a:bodyPr/>
        <a:lstStyle/>
        <a:p>
          <a:r>
            <a:rPr lang="ru-RU" sz="1700" u="none" dirty="0" smtClean="0"/>
            <a:t>владеющий основами умения учиться, способный к организации собственной деятельности</a:t>
          </a:r>
          <a:endParaRPr lang="ru-RU" sz="1700" u="none" dirty="0"/>
        </a:p>
      </dgm:t>
    </dgm:pt>
    <dgm:pt modelId="{5208D0DC-3D93-443C-9308-5F30B5AFD5CE}" type="parTrans" cxnId="{E9F77AA4-1438-458A-B90B-1FFE4C15D23F}">
      <dgm:prSet/>
      <dgm:spPr/>
      <dgm:t>
        <a:bodyPr/>
        <a:lstStyle/>
        <a:p>
          <a:endParaRPr lang="ru-RU"/>
        </a:p>
      </dgm:t>
    </dgm:pt>
    <dgm:pt modelId="{F636ABEA-F5F6-4AAE-94A8-0A532FAF5493}" type="sibTrans" cxnId="{E9F77AA4-1438-458A-B90B-1FFE4C15D23F}">
      <dgm:prSet/>
      <dgm:spPr/>
      <dgm:t>
        <a:bodyPr/>
        <a:lstStyle/>
        <a:p>
          <a:endParaRPr lang="ru-RU"/>
        </a:p>
      </dgm:t>
    </dgm:pt>
    <dgm:pt modelId="{78C6AF05-0048-4C7C-B414-91F8014AF759}">
      <dgm:prSet phldrT="[Текст]" custT="1"/>
      <dgm:spPr>
        <a:solidFill>
          <a:schemeClr val="lt1">
            <a:hueOff val="0"/>
            <a:satOff val="0"/>
            <a:lumOff val="0"/>
            <a:alpha val="0"/>
          </a:schemeClr>
        </a:solidFill>
      </dgm:spPr>
      <dgm:t>
        <a:bodyPr/>
        <a:lstStyle/>
        <a:p>
          <a:r>
            <a:rPr lang="ru-RU" sz="2000" b="1" dirty="0" smtClean="0"/>
            <a:t>ОСНОВНОЙ ШКОЛЫ</a:t>
          </a:r>
          <a:endParaRPr lang="ru-RU" sz="2000" b="1" dirty="0"/>
        </a:p>
      </dgm:t>
    </dgm:pt>
    <dgm:pt modelId="{FE016D47-D615-42A7-B167-4188EC3A7AD4}" type="parTrans" cxnId="{61F47FE5-BB26-4508-B3A0-161693FF707D}">
      <dgm:prSet/>
      <dgm:spPr/>
      <dgm:t>
        <a:bodyPr/>
        <a:lstStyle/>
        <a:p>
          <a:endParaRPr lang="ru-RU"/>
        </a:p>
      </dgm:t>
    </dgm:pt>
    <dgm:pt modelId="{667F192A-EE10-4387-B78B-41E4D8B3B52E}" type="sibTrans" cxnId="{61F47FE5-BB26-4508-B3A0-161693FF707D}">
      <dgm:prSet/>
      <dgm:spPr/>
      <dgm:t>
        <a:bodyPr/>
        <a:lstStyle/>
        <a:p>
          <a:endParaRPr lang="ru-RU"/>
        </a:p>
      </dgm:t>
    </dgm:pt>
    <dgm:pt modelId="{C8BB190D-60DB-478C-9590-4C83438FA881}">
      <dgm:prSet phldrT="[Текст]" custT="1"/>
      <dgm:spPr/>
      <dgm:t>
        <a:bodyPr/>
        <a:lstStyle/>
        <a:p>
          <a:r>
            <a:rPr lang="ru-RU" sz="1700" u="none" dirty="0" smtClean="0"/>
            <a:t>ориентирующийся в мире профессий, понимающий значение профессиональной деятельности для человека в интересах устойчивого развития общества и природы</a:t>
          </a:r>
          <a:endParaRPr lang="ru-RU" sz="1700" u="none" dirty="0"/>
        </a:p>
      </dgm:t>
    </dgm:pt>
    <dgm:pt modelId="{E51A9792-D761-4986-B562-D29A57813652}" type="parTrans" cxnId="{4522DB62-72C3-4C1D-84B2-08580F8AE70B}">
      <dgm:prSet/>
      <dgm:spPr/>
      <dgm:t>
        <a:bodyPr/>
        <a:lstStyle/>
        <a:p>
          <a:endParaRPr lang="ru-RU"/>
        </a:p>
      </dgm:t>
    </dgm:pt>
    <dgm:pt modelId="{0950AE2C-24FF-4277-A038-5DBCA4AE6D5D}" type="sibTrans" cxnId="{4522DB62-72C3-4C1D-84B2-08580F8AE70B}">
      <dgm:prSet/>
      <dgm:spPr/>
      <dgm:t>
        <a:bodyPr/>
        <a:lstStyle/>
        <a:p>
          <a:endParaRPr lang="ru-RU"/>
        </a:p>
      </dgm:t>
    </dgm:pt>
    <dgm:pt modelId="{0E45E1A6-B7F1-491B-904B-9349E6569429}">
      <dgm:prSet phldrT="[Текст]" custT="1"/>
      <dgm:spPr>
        <a:solidFill>
          <a:schemeClr val="lt1">
            <a:hueOff val="0"/>
            <a:satOff val="0"/>
            <a:lumOff val="0"/>
            <a:alpha val="0"/>
          </a:schemeClr>
        </a:solidFill>
      </dgm:spPr>
      <dgm:t>
        <a:bodyPr/>
        <a:lstStyle/>
        <a:p>
          <a:r>
            <a:rPr lang="ru-RU" sz="2000" b="1" dirty="0" smtClean="0"/>
            <a:t>СРЕДНЕЙ ШКОЛЫ</a:t>
          </a:r>
          <a:endParaRPr lang="ru-RU" sz="2000" b="1" dirty="0"/>
        </a:p>
      </dgm:t>
    </dgm:pt>
    <dgm:pt modelId="{358354A6-30F7-4107-AF77-C07C09D13ABF}" type="parTrans" cxnId="{E179070A-B595-4BCC-993E-B8C5C84D77E1}">
      <dgm:prSet/>
      <dgm:spPr/>
      <dgm:t>
        <a:bodyPr/>
        <a:lstStyle/>
        <a:p>
          <a:endParaRPr lang="ru-RU"/>
        </a:p>
      </dgm:t>
    </dgm:pt>
    <dgm:pt modelId="{79649B62-E98C-4E16-ADCD-50A0F00549B9}" type="sibTrans" cxnId="{E179070A-B595-4BCC-993E-B8C5C84D77E1}">
      <dgm:prSet/>
      <dgm:spPr/>
      <dgm:t>
        <a:bodyPr/>
        <a:lstStyle/>
        <a:p>
          <a:endParaRPr lang="ru-RU"/>
        </a:p>
      </dgm:t>
    </dgm:pt>
    <dgm:pt modelId="{A8A7695F-D3A6-4065-B5EE-4E2BDA5C9169}">
      <dgm:prSet phldrT="[Текст]" custT="1"/>
      <dgm:spPr/>
      <dgm:t>
        <a:bodyPr/>
        <a:lstStyle/>
        <a:p>
          <a:r>
            <a:rPr lang="ru-RU" sz="1700" dirty="0" smtClean="0"/>
            <a:t>подготовленный к осознанному выбору профессии, понимающий значение профессиональной деятельности для человека и общества</a:t>
          </a:r>
          <a:endParaRPr lang="ru-RU" sz="1700" u="none" dirty="0"/>
        </a:p>
      </dgm:t>
    </dgm:pt>
    <dgm:pt modelId="{D3F85196-A7E5-4BC6-9676-6C67E2D59E90}" type="parTrans" cxnId="{24E1B99F-C41A-4EC7-8F2F-D5AB9A9B916D}">
      <dgm:prSet/>
      <dgm:spPr/>
      <dgm:t>
        <a:bodyPr/>
        <a:lstStyle/>
        <a:p>
          <a:endParaRPr lang="ru-RU"/>
        </a:p>
      </dgm:t>
    </dgm:pt>
    <dgm:pt modelId="{382406E7-162C-45B2-B479-8D2B4226C782}" type="sibTrans" cxnId="{24E1B99F-C41A-4EC7-8F2F-D5AB9A9B916D}">
      <dgm:prSet/>
      <dgm:spPr/>
      <dgm:t>
        <a:bodyPr/>
        <a:lstStyle/>
        <a:p>
          <a:endParaRPr lang="ru-RU"/>
        </a:p>
      </dgm:t>
    </dgm:pt>
    <dgm:pt modelId="{9331D6A9-3E0B-46FB-ADC2-E40AE77A8E34}">
      <dgm:prSet phldrT="[Текст]" custT="1"/>
      <dgm:spPr/>
      <dgm:t>
        <a:bodyPr/>
        <a:lstStyle/>
        <a:p>
          <a:r>
            <a:rPr lang="ru-RU" sz="1700" dirty="0" smtClean="0"/>
            <a:t>мотивированный на образование и самообразование в течение всей своей жизни</a:t>
          </a:r>
          <a:endParaRPr lang="ru-RU" sz="1700" u="none" dirty="0"/>
        </a:p>
      </dgm:t>
    </dgm:pt>
    <dgm:pt modelId="{FC876F07-B23A-461B-A9F9-7263AF7E3F67}" type="parTrans" cxnId="{581B70E0-B8DD-42A3-A171-CB24D1477417}">
      <dgm:prSet/>
      <dgm:spPr/>
      <dgm:t>
        <a:bodyPr/>
        <a:lstStyle/>
        <a:p>
          <a:endParaRPr lang="ru-RU"/>
        </a:p>
      </dgm:t>
    </dgm:pt>
    <dgm:pt modelId="{18C9EBBB-2804-483B-BB8C-3B24EDC8B2F0}" type="sibTrans" cxnId="{581B70E0-B8DD-42A3-A171-CB24D1477417}">
      <dgm:prSet/>
      <dgm:spPr/>
      <dgm:t>
        <a:bodyPr/>
        <a:lstStyle/>
        <a:p>
          <a:endParaRPr lang="ru-RU"/>
        </a:p>
      </dgm:t>
    </dgm:pt>
    <dgm:pt modelId="{FE83FF48-85DA-4BAE-A7B9-0F29471819C5}" type="pres">
      <dgm:prSet presAssocID="{C3917182-B7CA-495C-B4A9-BAFD705F39A1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4DF9A7D9-702B-4646-B985-82E178836817}" type="pres">
      <dgm:prSet presAssocID="{1CD0EFEA-6556-469A-9366-A7B9A51BED50}" presName="composite" presStyleCnt="0"/>
      <dgm:spPr/>
    </dgm:pt>
    <dgm:pt modelId="{B558CE68-332D-4D34-A45C-EADC08C2D920}" type="pres">
      <dgm:prSet presAssocID="{1CD0EFEA-6556-469A-9366-A7B9A51BED50}" presName="bentUpArrow1" presStyleLbl="alignImgPlace1" presStyleIdx="0" presStyleCnt="2" custLinFactNeighborX="-48008" custLinFactNeighborY="-71711"/>
      <dgm:spPr/>
    </dgm:pt>
    <dgm:pt modelId="{F94D6D7D-344D-4F61-B0EE-9963D1E00909}" type="pres">
      <dgm:prSet presAssocID="{1CD0EFEA-6556-469A-9366-A7B9A51BED50}" presName="ParentText" presStyleLbl="node1" presStyleIdx="0" presStyleCnt="3" custScaleX="173034" custLinFactNeighborX="-18922" custLinFactNeighborY="-6964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0AE8CF-9FFC-4FF8-AF9B-562BBD810D6B}" type="pres">
      <dgm:prSet presAssocID="{1CD0EFEA-6556-469A-9366-A7B9A51BED50}" presName="ChildText" presStyleLbl="revTx" presStyleIdx="0" presStyleCnt="3" custScaleX="545119" custLinFactX="100000" custLinFactNeighborX="156205" custLinFactNeighborY="-857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E97112-8E5B-4B69-8735-990180EE804B}" type="pres">
      <dgm:prSet presAssocID="{47AD81AC-C46D-4E29-9FF0-705128339F58}" presName="sibTrans" presStyleCnt="0"/>
      <dgm:spPr/>
    </dgm:pt>
    <dgm:pt modelId="{900FFCE0-8245-4855-8CD4-367272DD9174}" type="pres">
      <dgm:prSet presAssocID="{78C6AF05-0048-4C7C-B414-91F8014AF759}" presName="composite" presStyleCnt="0"/>
      <dgm:spPr/>
    </dgm:pt>
    <dgm:pt modelId="{268F7A24-5350-42B1-B644-045AD70550DA}" type="pres">
      <dgm:prSet presAssocID="{78C6AF05-0048-4C7C-B414-91F8014AF759}" presName="bentUpArrow1" presStyleLbl="alignImgPlace1" presStyleIdx="1" presStyleCnt="2" custLinFactX="-100000" custLinFactNeighborX="-165345" custLinFactNeighborY="-40997"/>
      <dgm:spPr/>
    </dgm:pt>
    <dgm:pt modelId="{32E44D79-6A27-40B2-AF80-10BBB591BCA9}" type="pres">
      <dgm:prSet presAssocID="{78C6AF05-0048-4C7C-B414-91F8014AF759}" presName="ParentText" presStyleLbl="node1" presStyleIdx="1" presStyleCnt="3" custScaleX="158955" custLinFactX="-72944" custLinFactNeighborX="-100000" custLinFactNeighborY="-4358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6D21F-938B-4F9B-A378-9F9F90F577F9}" type="pres">
      <dgm:prSet presAssocID="{78C6AF05-0048-4C7C-B414-91F8014AF759}" presName="ChildText" presStyleLbl="revTx" presStyleIdx="1" presStyleCnt="3" custScaleX="730436" custLinFactX="26498" custLinFactNeighborX="100000" custLinFactNeighborY="-565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F9590B-D9C0-4F77-A612-A57188ACC12A}" type="pres">
      <dgm:prSet presAssocID="{667F192A-EE10-4387-B78B-41E4D8B3B52E}" presName="sibTrans" presStyleCnt="0"/>
      <dgm:spPr/>
    </dgm:pt>
    <dgm:pt modelId="{F151A6DB-1B77-49D3-BD8B-5B0FB9B2B3C7}" type="pres">
      <dgm:prSet presAssocID="{0E45E1A6-B7F1-491B-904B-9349E6569429}" presName="composite" presStyleCnt="0"/>
      <dgm:spPr/>
    </dgm:pt>
    <dgm:pt modelId="{AF70B41A-0EE4-4235-A1F0-9187681B3346}" type="pres">
      <dgm:prSet presAssocID="{0E45E1A6-B7F1-491B-904B-9349E6569429}" presName="ParentText" presStyleLbl="node1" presStyleIdx="2" presStyleCnt="3" custScaleX="135910" custLinFactX="-100000" custLinFactNeighborX="-156767" custLinFactNeighborY="-4950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F9228E1-3E33-4C6A-90E8-695780B89B4A}" type="pres">
      <dgm:prSet presAssocID="{0E45E1A6-B7F1-491B-904B-9349E6569429}" presName="FinalChildText" presStyleLbl="revTx" presStyleIdx="2" presStyleCnt="3" custScaleX="709478" custScaleY="254515" custLinFactNeighborX="-12086" custLinFactNeighborY="-226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1F47FE5-BB26-4508-B3A0-161693FF707D}" srcId="{C3917182-B7CA-495C-B4A9-BAFD705F39A1}" destId="{78C6AF05-0048-4C7C-B414-91F8014AF759}" srcOrd="1" destOrd="0" parTransId="{FE016D47-D615-42A7-B167-4188EC3A7AD4}" sibTransId="{667F192A-EE10-4387-B78B-41E4D8B3B52E}"/>
    <dgm:cxn modelId="{581B70E0-B8DD-42A3-A171-CB24D1477417}" srcId="{0E45E1A6-B7F1-491B-904B-9349E6569429}" destId="{9331D6A9-3E0B-46FB-ADC2-E40AE77A8E34}" srcOrd="1" destOrd="0" parTransId="{FC876F07-B23A-461B-A9F9-7263AF7E3F67}" sibTransId="{18C9EBBB-2804-483B-BB8C-3B24EDC8B2F0}"/>
    <dgm:cxn modelId="{B3803FC1-60F3-4F7D-9E3B-2411DA192099}" type="presOf" srcId="{C3917182-B7CA-495C-B4A9-BAFD705F39A1}" destId="{FE83FF48-85DA-4BAE-A7B9-0F29471819C5}" srcOrd="0" destOrd="0" presId="urn:microsoft.com/office/officeart/2005/8/layout/StepDownProcess"/>
    <dgm:cxn modelId="{82576DE7-420A-464A-AC69-00068623476F}" type="presOf" srcId="{0E45E1A6-B7F1-491B-904B-9349E6569429}" destId="{AF70B41A-0EE4-4235-A1F0-9187681B3346}" srcOrd="0" destOrd="0" presId="urn:microsoft.com/office/officeart/2005/8/layout/StepDownProcess"/>
    <dgm:cxn modelId="{82B8B3C8-4AFD-4E60-A9DD-CC5895A6E8A0}" type="presOf" srcId="{A8A7695F-D3A6-4065-B5EE-4E2BDA5C9169}" destId="{AF9228E1-3E33-4C6A-90E8-695780B89B4A}" srcOrd="0" destOrd="0" presId="urn:microsoft.com/office/officeart/2005/8/layout/StepDownProcess"/>
    <dgm:cxn modelId="{FA38811A-28BB-4C63-8724-0EA82CF1B3FB}" type="presOf" srcId="{9331D6A9-3E0B-46FB-ADC2-E40AE77A8E34}" destId="{AF9228E1-3E33-4C6A-90E8-695780B89B4A}" srcOrd="0" destOrd="1" presId="urn:microsoft.com/office/officeart/2005/8/layout/StepDownProcess"/>
    <dgm:cxn modelId="{E179070A-B595-4BCC-993E-B8C5C84D77E1}" srcId="{C3917182-B7CA-495C-B4A9-BAFD705F39A1}" destId="{0E45E1A6-B7F1-491B-904B-9349E6569429}" srcOrd="2" destOrd="0" parTransId="{358354A6-30F7-4107-AF77-C07C09D13ABF}" sibTransId="{79649B62-E98C-4E16-ADCD-50A0F00549B9}"/>
    <dgm:cxn modelId="{24E1B99F-C41A-4EC7-8F2F-D5AB9A9B916D}" srcId="{0E45E1A6-B7F1-491B-904B-9349E6569429}" destId="{A8A7695F-D3A6-4065-B5EE-4E2BDA5C9169}" srcOrd="0" destOrd="0" parTransId="{D3F85196-A7E5-4BC6-9676-6C67E2D59E90}" sibTransId="{382406E7-162C-45B2-B479-8D2B4226C782}"/>
    <dgm:cxn modelId="{4522DB62-72C3-4C1D-84B2-08580F8AE70B}" srcId="{78C6AF05-0048-4C7C-B414-91F8014AF759}" destId="{C8BB190D-60DB-478C-9590-4C83438FA881}" srcOrd="0" destOrd="0" parTransId="{E51A9792-D761-4986-B562-D29A57813652}" sibTransId="{0950AE2C-24FF-4277-A038-5DBCA4AE6D5D}"/>
    <dgm:cxn modelId="{B017962C-317F-42E5-BC9F-5617D570ACDF}" type="presOf" srcId="{78C6AF05-0048-4C7C-B414-91F8014AF759}" destId="{32E44D79-6A27-40B2-AF80-10BBB591BCA9}" srcOrd="0" destOrd="0" presId="urn:microsoft.com/office/officeart/2005/8/layout/StepDownProcess"/>
    <dgm:cxn modelId="{A3FAA7E4-237F-4500-966B-5776892C1987}" srcId="{C3917182-B7CA-495C-B4A9-BAFD705F39A1}" destId="{1CD0EFEA-6556-469A-9366-A7B9A51BED50}" srcOrd="0" destOrd="0" parTransId="{990C09FA-EEEE-4E44-A696-DBE5A9E6E750}" sibTransId="{47AD81AC-C46D-4E29-9FF0-705128339F58}"/>
    <dgm:cxn modelId="{203A402D-D25B-436A-A3D7-6CE3ED7299BC}" type="presOf" srcId="{1CD0EFEA-6556-469A-9366-A7B9A51BED50}" destId="{F94D6D7D-344D-4F61-B0EE-9963D1E00909}" srcOrd="0" destOrd="0" presId="urn:microsoft.com/office/officeart/2005/8/layout/StepDownProcess"/>
    <dgm:cxn modelId="{ED2F0DFE-0C74-4C52-9EE1-1A8A4D22BCF1}" type="presOf" srcId="{6857883B-76E9-4349-8E0E-396A02CF4B32}" destId="{E60AE8CF-9FFC-4FF8-AF9B-562BBD810D6B}" srcOrd="0" destOrd="0" presId="urn:microsoft.com/office/officeart/2005/8/layout/StepDownProcess"/>
    <dgm:cxn modelId="{E9F77AA4-1438-458A-B90B-1FFE4C15D23F}" srcId="{1CD0EFEA-6556-469A-9366-A7B9A51BED50}" destId="{6857883B-76E9-4349-8E0E-396A02CF4B32}" srcOrd="0" destOrd="0" parTransId="{5208D0DC-3D93-443C-9308-5F30B5AFD5CE}" sibTransId="{F636ABEA-F5F6-4AAE-94A8-0A532FAF5493}"/>
    <dgm:cxn modelId="{E0B02602-E809-4A8B-B128-39FAF86B3109}" type="presOf" srcId="{C8BB190D-60DB-478C-9590-4C83438FA881}" destId="{C1A6D21F-938B-4F9B-A378-9F9F90F577F9}" srcOrd="0" destOrd="0" presId="urn:microsoft.com/office/officeart/2005/8/layout/StepDownProcess"/>
    <dgm:cxn modelId="{C8F699FB-1D7B-4162-BC15-39EE6642D415}" type="presParOf" srcId="{FE83FF48-85DA-4BAE-A7B9-0F29471819C5}" destId="{4DF9A7D9-702B-4646-B985-82E178836817}" srcOrd="0" destOrd="0" presId="urn:microsoft.com/office/officeart/2005/8/layout/StepDownProcess"/>
    <dgm:cxn modelId="{4B036D1F-D949-4AA3-83EF-2E523E33CDD9}" type="presParOf" srcId="{4DF9A7D9-702B-4646-B985-82E178836817}" destId="{B558CE68-332D-4D34-A45C-EADC08C2D920}" srcOrd="0" destOrd="0" presId="urn:microsoft.com/office/officeart/2005/8/layout/StepDownProcess"/>
    <dgm:cxn modelId="{4B2D0EBC-4D93-499A-953C-DB45DBB672B7}" type="presParOf" srcId="{4DF9A7D9-702B-4646-B985-82E178836817}" destId="{F94D6D7D-344D-4F61-B0EE-9963D1E00909}" srcOrd="1" destOrd="0" presId="urn:microsoft.com/office/officeart/2005/8/layout/StepDownProcess"/>
    <dgm:cxn modelId="{5B1B830F-FD7E-48D6-B00C-892014D133F8}" type="presParOf" srcId="{4DF9A7D9-702B-4646-B985-82E178836817}" destId="{E60AE8CF-9FFC-4FF8-AF9B-562BBD810D6B}" srcOrd="2" destOrd="0" presId="urn:microsoft.com/office/officeart/2005/8/layout/StepDownProcess"/>
    <dgm:cxn modelId="{8E2D0182-FD4C-43D2-9219-E59175DCF58A}" type="presParOf" srcId="{FE83FF48-85DA-4BAE-A7B9-0F29471819C5}" destId="{2AE97112-8E5B-4B69-8735-990180EE804B}" srcOrd="1" destOrd="0" presId="urn:microsoft.com/office/officeart/2005/8/layout/StepDownProcess"/>
    <dgm:cxn modelId="{4522F5FD-D431-4DC1-9D96-A9867B56579C}" type="presParOf" srcId="{FE83FF48-85DA-4BAE-A7B9-0F29471819C5}" destId="{900FFCE0-8245-4855-8CD4-367272DD9174}" srcOrd="2" destOrd="0" presId="urn:microsoft.com/office/officeart/2005/8/layout/StepDownProcess"/>
    <dgm:cxn modelId="{FDC5EADC-5083-41F2-A08A-5984DA5327F8}" type="presParOf" srcId="{900FFCE0-8245-4855-8CD4-367272DD9174}" destId="{268F7A24-5350-42B1-B644-045AD70550DA}" srcOrd="0" destOrd="0" presId="urn:microsoft.com/office/officeart/2005/8/layout/StepDownProcess"/>
    <dgm:cxn modelId="{752F85FF-0107-4C5B-B047-2C04EEE8E34B}" type="presParOf" srcId="{900FFCE0-8245-4855-8CD4-367272DD9174}" destId="{32E44D79-6A27-40B2-AF80-10BBB591BCA9}" srcOrd="1" destOrd="0" presId="urn:microsoft.com/office/officeart/2005/8/layout/StepDownProcess"/>
    <dgm:cxn modelId="{B21EA861-79A1-43BC-9DC5-13FB07A14000}" type="presParOf" srcId="{900FFCE0-8245-4855-8CD4-367272DD9174}" destId="{C1A6D21F-938B-4F9B-A378-9F9F90F577F9}" srcOrd="2" destOrd="0" presId="urn:microsoft.com/office/officeart/2005/8/layout/StepDownProcess"/>
    <dgm:cxn modelId="{39E493D1-15E7-4D06-A403-4C2E7B000960}" type="presParOf" srcId="{FE83FF48-85DA-4BAE-A7B9-0F29471819C5}" destId="{2EF9590B-D9C0-4F77-A612-A57188ACC12A}" srcOrd="3" destOrd="0" presId="urn:microsoft.com/office/officeart/2005/8/layout/StepDownProcess"/>
    <dgm:cxn modelId="{9CD1D216-EB77-4449-8F50-2060B7C57A93}" type="presParOf" srcId="{FE83FF48-85DA-4BAE-A7B9-0F29471819C5}" destId="{F151A6DB-1B77-49D3-BD8B-5B0FB9B2B3C7}" srcOrd="4" destOrd="0" presId="urn:microsoft.com/office/officeart/2005/8/layout/StepDownProcess"/>
    <dgm:cxn modelId="{DC4075EF-4DCB-43FF-9C6F-5B7AC8F35E52}" type="presParOf" srcId="{F151A6DB-1B77-49D3-BD8B-5B0FB9B2B3C7}" destId="{AF70B41A-0EE4-4235-A1F0-9187681B3346}" srcOrd="0" destOrd="0" presId="urn:microsoft.com/office/officeart/2005/8/layout/StepDownProcess"/>
    <dgm:cxn modelId="{4F935D8A-A880-4E3B-83B3-6F4638768AD4}" type="presParOf" srcId="{F151A6DB-1B77-49D3-BD8B-5B0FB9B2B3C7}" destId="{AF9228E1-3E33-4C6A-90E8-695780B89B4A}" srcOrd="1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689B50D-00D8-43AA-B824-F06213AB58FD}" type="doc">
      <dgm:prSet loTypeId="urn:microsoft.com/office/officeart/2005/8/layout/bList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AE67C077-5820-4BB9-8C8F-75C4336FBD52}">
      <dgm:prSet phldrT="[Текст]" custT="1"/>
      <dgm:spPr/>
      <dgm:t>
        <a:bodyPr/>
        <a:lstStyle/>
        <a:p>
          <a:pPr algn="r"/>
          <a:r>
            <a:rPr lang="ru-RU" sz="1900" b="1" dirty="0" err="1" smtClean="0"/>
            <a:t>Естественно-научный</a:t>
          </a:r>
          <a:r>
            <a:rPr lang="ru-RU" sz="1900" b="1" dirty="0" smtClean="0"/>
            <a:t> </a:t>
          </a:r>
          <a:endParaRPr lang="ru-RU" sz="1900" b="1" dirty="0"/>
        </a:p>
      </dgm:t>
    </dgm:pt>
    <dgm:pt modelId="{711583FA-0165-403D-9A79-7488ED0090FF}" type="parTrans" cxnId="{EED4CAF3-A905-40B3-BB5A-32E0D04EF757}">
      <dgm:prSet/>
      <dgm:spPr/>
      <dgm:t>
        <a:bodyPr/>
        <a:lstStyle/>
        <a:p>
          <a:endParaRPr lang="ru-RU" sz="1600"/>
        </a:p>
      </dgm:t>
    </dgm:pt>
    <dgm:pt modelId="{6B67E467-CB7A-45D2-ACBD-C45D78ED84A1}" type="sibTrans" cxnId="{EED4CAF3-A905-40B3-BB5A-32E0D04EF757}">
      <dgm:prSet/>
      <dgm:spPr/>
      <dgm:t>
        <a:bodyPr/>
        <a:lstStyle/>
        <a:p>
          <a:endParaRPr lang="ru-RU" sz="1600"/>
        </a:p>
      </dgm:t>
    </dgm:pt>
    <dgm:pt modelId="{DBB3B2DD-DE28-43A5-9A15-F3A18553B7E9}">
      <dgm:prSet phldrT="[Текст]" custT="1"/>
      <dgm:spPr/>
      <dgm:t>
        <a:bodyPr/>
        <a:lstStyle/>
        <a:p>
          <a:pPr algn="r"/>
          <a:r>
            <a:rPr lang="ru-RU" sz="1900" b="1" smtClean="0"/>
            <a:t>Гуманитарный</a:t>
          </a:r>
          <a:endParaRPr lang="ru-RU" sz="1900" b="1" dirty="0"/>
        </a:p>
      </dgm:t>
    </dgm:pt>
    <dgm:pt modelId="{DD9F15C7-1E32-4708-84CF-83C64E1DDB40}" type="parTrans" cxnId="{EF26B8EB-BA7F-4A2C-8565-E7BB7F48D9A8}">
      <dgm:prSet/>
      <dgm:spPr/>
      <dgm:t>
        <a:bodyPr/>
        <a:lstStyle/>
        <a:p>
          <a:endParaRPr lang="ru-RU" sz="1600"/>
        </a:p>
      </dgm:t>
    </dgm:pt>
    <dgm:pt modelId="{0F9F93D6-655B-4C9B-9EBC-40D281ECF33E}" type="sibTrans" cxnId="{EF26B8EB-BA7F-4A2C-8565-E7BB7F48D9A8}">
      <dgm:prSet/>
      <dgm:spPr/>
      <dgm:t>
        <a:bodyPr/>
        <a:lstStyle/>
        <a:p>
          <a:endParaRPr lang="ru-RU" sz="1600"/>
        </a:p>
      </dgm:t>
    </dgm:pt>
    <dgm:pt modelId="{789F1117-6FA2-4783-8A55-88C2C8F00E75}">
      <dgm:prSet phldrT="[Текст]" custT="1"/>
      <dgm:spPr/>
      <dgm:t>
        <a:bodyPr/>
        <a:lstStyle/>
        <a:p>
          <a:pPr algn="r"/>
          <a:r>
            <a:rPr lang="ru-RU" sz="1900" b="1" smtClean="0"/>
            <a:t>Социально-экономический</a:t>
          </a:r>
          <a:endParaRPr lang="ru-RU" sz="1900" b="1" dirty="0"/>
        </a:p>
      </dgm:t>
    </dgm:pt>
    <dgm:pt modelId="{3ACD7D81-0FBA-4361-817B-1ABE57415079}" type="parTrans" cxnId="{ECDCE8CE-5774-422D-8A71-18E17BD6E017}">
      <dgm:prSet/>
      <dgm:spPr/>
      <dgm:t>
        <a:bodyPr/>
        <a:lstStyle/>
        <a:p>
          <a:endParaRPr lang="ru-RU" sz="1600"/>
        </a:p>
      </dgm:t>
    </dgm:pt>
    <dgm:pt modelId="{E3FA1D15-0AC4-44E9-B62D-BE51F7A73DB7}" type="sibTrans" cxnId="{ECDCE8CE-5774-422D-8A71-18E17BD6E017}">
      <dgm:prSet/>
      <dgm:spPr/>
      <dgm:t>
        <a:bodyPr/>
        <a:lstStyle/>
        <a:p>
          <a:endParaRPr lang="ru-RU" sz="1600"/>
        </a:p>
      </dgm:t>
    </dgm:pt>
    <dgm:pt modelId="{063046FF-A2E0-4DE6-98D1-DE2F9A39914B}">
      <dgm:prSet phldrT="[Текст]" custT="1"/>
      <dgm:spPr/>
      <dgm:t>
        <a:bodyPr/>
        <a:lstStyle/>
        <a:p>
          <a:pPr algn="ctr"/>
          <a:r>
            <a:rPr lang="ru-RU" sz="1900" b="1" smtClean="0"/>
            <a:t>Технологический</a:t>
          </a:r>
          <a:endParaRPr lang="ru-RU" sz="1900" b="1" dirty="0"/>
        </a:p>
      </dgm:t>
    </dgm:pt>
    <dgm:pt modelId="{F32844AE-97C6-4D26-B0D4-3848F102F44D}" type="parTrans" cxnId="{721638AD-E7E2-46A9-9855-236C897CE0F6}">
      <dgm:prSet/>
      <dgm:spPr/>
      <dgm:t>
        <a:bodyPr/>
        <a:lstStyle/>
        <a:p>
          <a:endParaRPr lang="ru-RU" sz="1600"/>
        </a:p>
      </dgm:t>
    </dgm:pt>
    <dgm:pt modelId="{1B16EA59-119D-4003-8B1B-B4E5335A06F2}" type="sibTrans" cxnId="{721638AD-E7E2-46A9-9855-236C897CE0F6}">
      <dgm:prSet/>
      <dgm:spPr/>
      <dgm:t>
        <a:bodyPr/>
        <a:lstStyle/>
        <a:p>
          <a:endParaRPr lang="ru-RU" sz="1600"/>
        </a:p>
      </dgm:t>
    </dgm:pt>
    <dgm:pt modelId="{6DEF4951-271F-4782-B067-A8FF98DEFD4E}">
      <dgm:prSet phldrT="[Текст]" custT="1"/>
      <dgm:spPr/>
      <dgm:t>
        <a:bodyPr/>
        <a:lstStyle/>
        <a:p>
          <a:pPr algn="ctr"/>
          <a:r>
            <a:rPr lang="ru-RU" sz="1900" b="1" smtClean="0"/>
            <a:t>Универсальный</a:t>
          </a:r>
          <a:endParaRPr lang="ru-RU" sz="1900" b="1" dirty="0"/>
        </a:p>
      </dgm:t>
    </dgm:pt>
    <dgm:pt modelId="{163A1F8A-CC53-4C0B-82E2-A9125A4012AA}" type="parTrans" cxnId="{029E3DE9-0526-4103-9D64-23B36F297E91}">
      <dgm:prSet/>
      <dgm:spPr/>
      <dgm:t>
        <a:bodyPr/>
        <a:lstStyle/>
        <a:p>
          <a:endParaRPr lang="ru-RU" sz="1600"/>
        </a:p>
      </dgm:t>
    </dgm:pt>
    <dgm:pt modelId="{A8F91E85-E77F-42B7-ADEA-914B1D377C35}" type="sibTrans" cxnId="{029E3DE9-0526-4103-9D64-23B36F297E91}">
      <dgm:prSet/>
      <dgm:spPr/>
      <dgm:t>
        <a:bodyPr/>
        <a:lstStyle/>
        <a:p>
          <a:endParaRPr lang="ru-RU" sz="1600"/>
        </a:p>
      </dgm:t>
    </dgm:pt>
    <dgm:pt modelId="{BD8A5E3C-0980-4B6A-A3F8-9FD2C029D9C4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800" b="1" i="0" smtClean="0"/>
            <a:t>Физика</a:t>
          </a:r>
          <a:endParaRPr lang="ru-RU" sz="1800" b="1" i="0" dirty="0"/>
        </a:p>
      </dgm:t>
    </dgm:pt>
    <dgm:pt modelId="{B3156A88-0B10-465E-8022-F60CF47FFD9B}" type="parTrans" cxnId="{05AC302F-4E52-4504-B458-86B427C22422}">
      <dgm:prSet/>
      <dgm:spPr/>
      <dgm:t>
        <a:bodyPr/>
        <a:lstStyle/>
        <a:p>
          <a:endParaRPr lang="ru-RU" sz="1600"/>
        </a:p>
      </dgm:t>
    </dgm:pt>
    <dgm:pt modelId="{EF23E312-9117-4AE4-A846-7F498E875195}" type="sibTrans" cxnId="{05AC302F-4E52-4504-B458-86B427C22422}">
      <dgm:prSet/>
      <dgm:spPr/>
      <dgm:t>
        <a:bodyPr/>
        <a:lstStyle/>
        <a:p>
          <a:endParaRPr lang="ru-RU" sz="1600"/>
        </a:p>
      </dgm:t>
    </dgm:pt>
    <dgm:pt modelId="{CA9E61F2-3271-4DB4-ABC3-023BBC36D121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800" b="1" i="0" smtClean="0"/>
            <a:t>Химия</a:t>
          </a:r>
          <a:endParaRPr lang="ru-RU" sz="1800" b="1" i="0" dirty="0"/>
        </a:p>
      </dgm:t>
    </dgm:pt>
    <dgm:pt modelId="{BA2C5E38-AC01-4927-8C1C-0BBC7EF0D55C}" type="parTrans" cxnId="{8D6A4C5E-16E1-4A82-A331-D2981EDF308C}">
      <dgm:prSet/>
      <dgm:spPr/>
      <dgm:t>
        <a:bodyPr/>
        <a:lstStyle/>
        <a:p>
          <a:endParaRPr lang="ru-RU"/>
        </a:p>
      </dgm:t>
    </dgm:pt>
    <dgm:pt modelId="{7A53B324-C03E-48E5-8BD1-314C37B28CB7}" type="sibTrans" cxnId="{8D6A4C5E-16E1-4A82-A331-D2981EDF308C}">
      <dgm:prSet/>
      <dgm:spPr/>
      <dgm:t>
        <a:bodyPr/>
        <a:lstStyle/>
        <a:p>
          <a:endParaRPr lang="ru-RU"/>
        </a:p>
      </dgm:t>
    </dgm:pt>
    <dgm:pt modelId="{142FB10E-2BDB-4DC3-9A8A-B309914F722D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800" b="1" i="0" smtClean="0"/>
            <a:t>Биология</a:t>
          </a:r>
          <a:endParaRPr lang="ru-RU" sz="1800" b="1" i="0" dirty="0"/>
        </a:p>
      </dgm:t>
    </dgm:pt>
    <dgm:pt modelId="{A43D27CF-B03A-492D-83BC-5F4FAAFA2AEA}" type="parTrans" cxnId="{79C60A07-5C37-4CBC-9759-37B51F44F4BC}">
      <dgm:prSet/>
      <dgm:spPr/>
      <dgm:t>
        <a:bodyPr/>
        <a:lstStyle/>
        <a:p>
          <a:endParaRPr lang="ru-RU"/>
        </a:p>
      </dgm:t>
    </dgm:pt>
    <dgm:pt modelId="{DE7E69DD-1882-41B3-8833-70F801C33BE6}" type="sibTrans" cxnId="{79C60A07-5C37-4CBC-9759-37B51F44F4BC}">
      <dgm:prSet/>
      <dgm:spPr/>
      <dgm:t>
        <a:bodyPr/>
        <a:lstStyle/>
        <a:p>
          <a:endParaRPr lang="ru-RU"/>
        </a:p>
      </dgm:t>
    </dgm:pt>
    <dgm:pt modelId="{6E230D7D-F3C1-49B1-B9B3-A1A5078A9E93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800" b="1" i="0" smtClean="0"/>
            <a:t>Естествознание </a:t>
          </a:r>
          <a:endParaRPr lang="ru-RU" sz="1800" b="1" i="0" dirty="0"/>
        </a:p>
      </dgm:t>
    </dgm:pt>
    <dgm:pt modelId="{9D839471-7EB2-4BCE-AD00-3C77A75641E2}" type="parTrans" cxnId="{70D534A0-A4EF-4D43-8537-A69CE114A463}">
      <dgm:prSet/>
      <dgm:spPr/>
      <dgm:t>
        <a:bodyPr/>
        <a:lstStyle/>
        <a:p>
          <a:endParaRPr lang="ru-RU"/>
        </a:p>
      </dgm:t>
    </dgm:pt>
    <dgm:pt modelId="{0F7C49A9-91CA-4990-9061-F1B938331966}" type="sibTrans" cxnId="{70D534A0-A4EF-4D43-8537-A69CE114A463}">
      <dgm:prSet/>
      <dgm:spPr/>
      <dgm:t>
        <a:bodyPr/>
        <a:lstStyle/>
        <a:p>
          <a:endParaRPr lang="ru-RU"/>
        </a:p>
      </dgm:t>
    </dgm:pt>
    <dgm:pt modelId="{73EEF544-DE7F-4E73-816D-FAEEBDB25AB1}">
      <dgm:prSet custT="1"/>
      <dgm:spPr/>
      <dgm:t>
        <a:bodyPr/>
        <a:lstStyle/>
        <a:p>
          <a:r>
            <a:rPr lang="ru-RU" sz="1800" b="1" i="0" smtClean="0"/>
            <a:t>Русский язык</a:t>
          </a:r>
          <a:endParaRPr lang="ru-RU" sz="1800" b="1" i="0" dirty="0"/>
        </a:p>
      </dgm:t>
    </dgm:pt>
    <dgm:pt modelId="{DB87F329-13F3-44B8-82D2-7F1D2931D245}" type="parTrans" cxnId="{70397588-0CD0-453C-8F92-7983B654C684}">
      <dgm:prSet/>
      <dgm:spPr/>
      <dgm:t>
        <a:bodyPr/>
        <a:lstStyle/>
        <a:p>
          <a:endParaRPr lang="ru-RU"/>
        </a:p>
      </dgm:t>
    </dgm:pt>
    <dgm:pt modelId="{E73F99D2-119E-467B-9E37-32F30CC6D3FB}" type="sibTrans" cxnId="{70397588-0CD0-453C-8F92-7983B654C684}">
      <dgm:prSet/>
      <dgm:spPr/>
      <dgm:t>
        <a:bodyPr/>
        <a:lstStyle/>
        <a:p>
          <a:endParaRPr lang="ru-RU"/>
        </a:p>
      </dgm:t>
    </dgm:pt>
    <dgm:pt modelId="{B20FD235-4534-4FDA-B34F-D5F00CB3C189}">
      <dgm:prSet custT="1"/>
      <dgm:spPr/>
      <dgm:t>
        <a:bodyPr/>
        <a:lstStyle/>
        <a:p>
          <a:r>
            <a:rPr lang="ru-RU" sz="1800" b="1" i="0" smtClean="0"/>
            <a:t>Литература</a:t>
          </a:r>
          <a:endParaRPr lang="ru-RU" sz="1800" b="1" i="0" dirty="0"/>
        </a:p>
      </dgm:t>
    </dgm:pt>
    <dgm:pt modelId="{3B705FA9-D2A1-415E-AD05-C2DAEAC9D6B6}" type="parTrans" cxnId="{ECD0F681-81A6-4C5B-A55B-513A3DB2D70C}">
      <dgm:prSet/>
      <dgm:spPr/>
      <dgm:t>
        <a:bodyPr/>
        <a:lstStyle/>
        <a:p>
          <a:endParaRPr lang="ru-RU"/>
        </a:p>
      </dgm:t>
    </dgm:pt>
    <dgm:pt modelId="{F4530318-AEBB-44C3-886C-47A770EC05CB}" type="sibTrans" cxnId="{ECD0F681-81A6-4C5B-A55B-513A3DB2D70C}">
      <dgm:prSet/>
      <dgm:spPr/>
      <dgm:t>
        <a:bodyPr/>
        <a:lstStyle/>
        <a:p>
          <a:endParaRPr lang="ru-RU"/>
        </a:p>
      </dgm:t>
    </dgm:pt>
    <dgm:pt modelId="{07EC3D6B-5829-456F-8C7D-75C7A1E333CF}">
      <dgm:prSet custT="1"/>
      <dgm:spPr/>
      <dgm:t>
        <a:bodyPr/>
        <a:lstStyle/>
        <a:p>
          <a:r>
            <a:rPr lang="ru-RU" sz="1800" b="1" i="0" smtClean="0"/>
            <a:t>Иностранный язык</a:t>
          </a:r>
          <a:endParaRPr lang="ru-RU" sz="1800" b="1" i="0" dirty="0"/>
        </a:p>
      </dgm:t>
    </dgm:pt>
    <dgm:pt modelId="{F3646C2A-3ED5-42BB-BC2E-8CB17E0E1064}" type="parTrans" cxnId="{14CAE902-92AF-4B79-B3EE-055A2E7C6760}">
      <dgm:prSet/>
      <dgm:spPr/>
      <dgm:t>
        <a:bodyPr/>
        <a:lstStyle/>
        <a:p>
          <a:endParaRPr lang="ru-RU"/>
        </a:p>
      </dgm:t>
    </dgm:pt>
    <dgm:pt modelId="{7B0E51C1-54DC-4000-B02E-7626DE3B6C18}" type="sibTrans" cxnId="{14CAE902-92AF-4B79-B3EE-055A2E7C6760}">
      <dgm:prSet/>
      <dgm:spPr/>
      <dgm:t>
        <a:bodyPr/>
        <a:lstStyle/>
        <a:p>
          <a:endParaRPr lang="ru-RU"/>
        </a:p>
      </dgm:t>
    </dgm:pt>
    <dgm:pt modelId="{3D4A71B6-7A11-40A5-852F-5E6920F15B4D}">
      <dgm:prSet custT="1"/>
      <dgm:spPr/>
      <dgm:t>
        <a:bodyPr/>
        <a:lstStyle/>
        <a:p>
          <a:r>
            <a:rPr lang="ru-RU" sz="1800" b="1" i="0" smtClean="0"/>
            <a:t>История</a:t>
          </a:r>
          <a:endParaRPr lang="ru-RU" sz="1800" b="1" i="0" dirty="0"/>
        </a:p>
      </dgm:t>
    </dgm:pt>
    <dgm:pt modelId="{CE1B7A62-7A20-4BEC-8D00-A79E47E24C8C}" type="parTrans" cxnId="{47F3379F-62DB-48FD-819C-9AC310D8B499}">
      <dgm:prSet/>
      <dgm:spPr/>
      <dgm:t>
        <a:bodyPr/>
        <a:lstStyle/>
        <a:p>
          <a:endParaRPr lang="ru-RU"/>
        </a:p>
      </dgm:t>
    </dgm:pt>
    <dgm:pt modelId="{494802CD-600F-426B-BFE5-B4ED762BD720}" type="sibTrans" cxnId="{47F3379F-62DB-48FD-819C-9AC310D8B499}">
      <dgm:prSet/>
      <dgm:spPr/>
      <dgm:t>
        <a:bodyPr/>
        <a:lstStyle/>
        <a:p>
          <a:endParaRPr lang="ru-RU"/>
        </a:p>
      </dgm:t>
    </dgm:pt>
    <dgm:pt modelId="{867FE905-2AE5-4EC0-9CC5-243006D1E323}">
      <dgm:prSet custT="1"/>
      <dgm:spPr/>
      <dgm:t>
        <a:bodyPr/>
        <a:lstStyle/>
        <a:p>
          <a:r>
            <a:rPr lang="ru-RU" sz="1800" b="1" i="0" smtClean="0"/>
            <a:t>Обществознание</a:t>
          </a:r>
          <a:endParaRPr lang="ru-RU" sz="1800" b="1" i="0" dirty="0"/>
        </a:p>
      </dgm:t>
    </dgm:pt>
    <dgm:pt modelId="{69C73BF0-AE9D-4722-A5CF-72B5F93C303A}" type="parTrans" cxnId="{07989BFB-5D87-411D-BF6E-5CEACBA56EDC}">
      <dgm:prSet/>
      <dgm:spPr/>
      <dgm:t>
        <a:bodyPr/>
        <a:lstStyle/>
        <a:p>
          <a:endParaRPr lang="ru-RU"/>
        </a:p>
      </dgm:t>
    </dgm:pt>
    <dgm:pt modelId="{6F6193C5-5F52-4703-AF2E-640AF7F821E9}" type="sibTrans" cxnId="{07989BFB-5D87-411D-BF6E-5CEACBA56EDC}">
      <dgm:prSet/>
      <dgm:spPr/>
      <dgm:t>
        <a:bodyPr/>
        <a:lstStyle/>
        <a:p>
          <a:endParaRPr lang="ru-RU"/>
        </a:p>
      </dgm:t>
    </dgm:pt>
    <dgm:pt modelId="{60E079B1-D06B-4EC5-8EAB-E742AE5755A3}">
      <dgm:prSet custT="1"/>
      <dgm:spPr/>
      <dgm:t>
        <a:bodyPr/>
        <a:lstStyle/>
        <a:p>
          <a:r>
            <a:rPr lang="ru-RU" sz="1800" b="1" i="0" dirty="0" smtClean="0"/>
            <a:t>Математика</a:t>
          </a:r>
          <a:endParaRPr lang="ru-RU" sz="1800" b="1" i="0" dirty="0"/>
        </a:p>
      </dgm:t>
    </dgm:pt>
    <dgm:pt modelId="{9D84D78B-C9B6-4E2D-B8DD-072E783B3673}" type="parTrans" cxnId="{204BBF44-22F4-4515-8FEF-DE89DCDEEBFC}">
      <dgm:prSet/>
      <dgm:spPr/>
      <dgm:t>
        <a:bodyPr/>
        <a:lstStyle/>
        <a:p>
          <a:endParaRPr lang="ru-RU"/>
        </a:p>
      </dgm:t>
    </dgm:pt>
    <dgm:pt modelId="{BD87D1C0-6A74-4275-A570-B1125FEAEED3}" type="sibTrans" cxnId="{204BBF44-22F4-4515-8FEF-DE89DCDEEBFC}">
      <dgm:prSet/>
      <dgm:spPr/>
      <dgm:t>
        <a:bodyPr/>
        <a:lstStyle/>
        <a:p>
          <a:endParaRPr lang="ru-RU"/>
        </a:p>
      </dgm:t>
    </dgm:pt>
    <dgm:pt modelId="{0AA32DBB-69B8-40B7-816B-D8F5BFCDE911}">
      <dgm:prSet custT="1"/>
      <dgm:spPr/>
      <dgm:t>
        <a:bodyPr/>
        <a:lstStyle/>
        <a:p>
          <a:r>
            <a:rPr lang="ru-RU" sz="1800" b="1" i="0" smtClean="0"/>
            <a:t>Информатика</a:t>
          </a:r>
          <a:endParaRPr lang="ru-RU" sz="1800" b="1" i="0" dirty="0"/>
        </a:p>
      </dgm:t>
    </dgm:pt>
    <dgm:pt modelId="{87A165D8-83E4-4437-80B4-97050B1DB716}" type="parTrans" cxnId="{00E1455A-3589-4F1C-BEDB-AFDF5DF28E80}">
      <dgm:prSet/>
      <dgm:spPr/>
      <dgm:t>
        <a:bodyPr/>
        <a:lstStyle/>
        <a:p>
          <a:endParaRPr lang="ru-RU"/>
        </a:p>
      </dgm:t>
    </dgm:pt>
    <dgm:pt modelId="{FB9E42E8-B9CD-4BF8-ADA0-5B0184B6C1A9}" type="sibTrans" cxnId="{00E1455A-3589-4F1C-BEDB-AFDF5DF28E80}">
      <dgm:prSet/>
      <dgm:spPr/>
      <dgm:t>
        <a:bodyPr/>
        <a:lstStyle/>
        <a:p>
          <a:endParaRPr lang="ru-RU"/>
        </a:p>
      </dgm:t>
    </dgm:pt>
    <dgm:pt modelId="{8BBCBFC6-B87E-4436-9F35-1755C57B5B7D}">
      <dgm:prSet custT="1"/>
      <dgm:spPr/>
      <dgm:t>
        <a:bodyPr/>
        <a:lstStyle/>
        <a:p>
          <a:endParaRPr lang="ru-RU" sz="1500" dirty="0">
            <a:solidFill>
              <a:schemeClr val="accent5">
                <a:lumMod val="50000"/>
              </a:schemeClr>
            </a:solidFill>
          </a:endParaRPr>
        </a:p>
      </dgm:t>
    </dgm:pt>
    <dgm:pt modelId="{FBE5BC4C-5C1A-4D6C-ACC2-B5930973FB57}" type="parTrans" cxnId="{C64B89FB-E676-4E35-85F1-6A7E912B7D99}">
      <dgm:prSet/>
      <dgm:spPr/>
      <dgm:t>
        <a:bodyPr/>
        <a:lstStyle/>
        <a:p>
          <a:endParaRPr lang="ru-RU"/>
        </a:p>
      </dgm:t>
    </dgm:pt>
    <dgm:pt modelId="{A39BDAB7-7027-4414-92DB-67287234CB52}" type="sibTrans" cxnId="{C64B89FB-E676-4E35-85F1-6A7E912B7D99}">
      <dgm:prSet/>
      <dgm:spPr/>
      <dgm:t>
        <a:bodyPr/>
        <a:lstStyle/>
        <a:p>
          <a:endParaRPr lang="ru-RU"/>
        </a:p>
      </dgm:t>
    </dgm:pt>
    <dgm:pt modelId="{9EE1C347-A2A5-4C80-BF02-84D37DD928DE}">
      <dgm:prSet custT="1"/>
      <dgm:spPr/>
      <dgm:t>
        <a:bodyPr/>
        <a:lstStyle/>
        <a:p>
          <a:r>
            <a:rPr lang="ru-RU" sz="1800" b="1" i="0" smtClean="0"/>
            <a:t>География  </a:t>
          </a:r>
          <a:endParaRPr lang="ru-RU" sz="1800" b="1" i="0" dirty="0"/>
        </a:p>
      </dgm:t>
    </dgm:pt>
    <dgm:pt modelId="{FC8C97D5-79E1-4859-A0E9-ED4B032BC90C}" type="parTrans" cxnId="{5DDD07D3-D2D6-4376-83C9-58F956496E70}">
      <dgm:prSet/>
      <dgm:spPr/>
      <dgm:t>
        <a:bodyPr/>
        <a:lstStyle/>
        <a:p>
          <a:endParaRPr lang="ru-RU"/>
        </a:p>
      </dgm:t>
    </dgm:pt>
    <dgm:pt modelId="{555E1A19-5D8D-4034-9E0E-286ED8F00677}" type="sibTrans" cxnId="{5DDD07D3-D2D6-4376-83C9-58F956496E70}">
      <dgm:prSet/>
      <dgm:spPr/>
      <dgm:t>
        <a:bodyPr/>
        <a:lstStyle/>
        <a:p>
          <a:endParaRPr lang="ru-RU"/>
        </a:p>
      </dgm:t>
    </dgm:pt>
    <dgm:pt modelId="{C0B8A33A-7D2C-4325-8EE7-B14BBE10233C}">
      <dgm:prSet custT="1"/>
      <dgm:spPr/>
      <dgm:t>
        <a:bodyPr/>
        <a:lstStyle/>
        <a:p>
          <a:r>
            <a:rPr lang="ru-RU" sz="1800" b="1" i="0" smtClean="0"/>
            <a:t>Технология </a:t>
          </a:r>
          <a:endParaRPr lang="ru-RU" sz="1800" b="1" i="0" dirty="0"/>
        </a:p>
      </dgm:t>
    </dgm:pt>
    <dgm:pt modelId="{E5BF01EC-B357-4DFE-9408-6C3D1C6A0D51}" type="parTrans" cxnId="{44750CE1-B6CA-4E6D-8D26-B901D8D3647C}">
      <dgm:prSet/>
      <dgm:spPr/>
      <dgm:t>
        <a:bodyPr/>
        <a:lstStyle/>
        <a:p>
          <a:endParaRPr lang="ru-RU"/>
        </a:p>
      </dgm:t>
    </dgm:pt>
    <dgm:pt modelId="{1442AC79-4DA6-4A75-A0D0-6ED19257974F}" type="sibTrans" cxnId="{44750CE1-B6CA-4E6D-8D26-B901D8D3647C}">
      <dgm:prSet/>
      <dgm:spPr/>
      <dgm:t>
        <a:bodyPr/>
        <a:lstStyle/>
        <a:p>
          <a:endParaRPr lang="ru-RU"/>
        </a:p>
      </dgm:t>
    </dgm:pt>
    <dgm:pt modelId="{25FFC462-5F01-4FBE-AFF8-720498A4AD2C}">
      <dgm:prSet custT="1"/>
      <dgm:spPr/>
      <dgm:t>
        <a:bodyPr/>
        <a:lstStyle/>
        <a:p>
          <a:r>
            <a:rPr lang="ru-RU" sz="1800" b="1" i="0" smtClean="0"/>
            <a:t>Экономика</a:t>
          </a:r>
          <a:endParaRPr lang="ru-RU" sz="1800" b="1" i="0" dirty="0"/>
        </a:p>
      </dgm:t>
    </dgm:pt>
    <dgm:pt modelId="{FBE22B13-2E5A-4F26-A25A-EB2D0E3B59A9}" type="parTrans" cxnId="{E41EDCF8-A35F-4FD2-AFCD-667F99AB5A69}">
      <dgm:prSet/>
      <dgm:spPr/>
      <dgm:t>
        <a:bodyPr/>
        <a:lstStyle/>
        <a:p>
          <a:endParaRPr lang="ru-RU"/>
        </a:p>
      </dgm:t>
    </dgm:pt>
    <dgm:pt modelId="{10EACE40-B6D0-44AC-9E0F-9452410F487B}" type="sibTrans" cxnId="{E41EDCF8-A35F-4FD2-AFCD-667F99AB5A69}">
      <dgm:prSet/>
      <dgm:spPr/>
      <dgm:t>
        <a:bodyPr/>
        <a:lstStyle/>
        <a:p>
          <a:endParaRPr lang="ru-RU"/>
        </a:p>
      </dgm:t>
    </dgm:pt>
    <dgm:pt modelId="{7671C36D-D61B-465A-914B-1912B46D3130}">
      <dgm:prSet custT="1"/>
      <dgm:spPr/>
      <dgm:t>
        <a:bodyPr/>
        <a:lstStyle/>
        <a:p>
          <a:r>
            <a:rPr lang="ru-RU" sz="1800" b="1" i="0" smtClean="0"/>
            <a:t>Право</a:t>
          </a:r>
          <a:endParaRPr lang="ru-RU" sz="1800" b="1" i="0" dirty="0"/>
        </a:p>
      </dgm:t>
    </dgm:pt>
    <dgm:pt modelId="{1D70126E-84FD-4470-8471-56CA5C9994AC}" type="parTrans" cxnId="{E4D32DFD-2C50-469C-8237-737A79E92C8D}">
      <dgm:prSet/>
      <dgm:spPr/>
      <dgm:t>
        <a:bodyPr/>
        <a:lstStyle/>
        <a:p>
          <a:endParaRPr lang="ru-RU"/>
        </a:p>
      </dgm:t>
    </dgm:pt>
    <dgm:pt modelId="{CBBE4A79-DFDB-45C0-84FE-E82D225459AE}" type="sibTrans" cxnId="{E4D32DFD-2C50-469C-8237-737A79E92C8D}">
      <dgm:prSet/>
      <dgm:spPr/>
      <dgm:t>
        <a:bodyPr/>
        <a:lstStyle/>
        <a:p>
          <a:endParaRPr lang="ru-RU"/>
        </a:p>
      </dgm:t>
    </dgm:pt>
    <dgm:pt modelId="{EA14029D-FBD9-48D2-A0A5-5A8859FC0CAB}">
      <dgm:prSet custT="1"/>
      <dgm:spPr/>
      <dgm:t>
        <a:bodyPr/>
        <a:lstStyle/>
        <a:p>
          <a:pPr algn="l">
            <a:lnSpc>
              <a:spcPct val="100000"/>
            </a:lnSpc>
            <a:spcAft>
              <a:spcPts val="0"/>
            </a:spcAft>
          </a:pPr>
          <a:r>
            <a:rPr lang="ru-RU" sz="1800" b="1" i="0" smtClean="0"/>
            <a:t>Экология</a:t>
          </a:r>
          <a:endParaRPr lang="ru-RU" sz="1800" b="1" i="0" dirty="0"/>
        </a:p>
      </dgm:t>
    </dgm:pt>
    <dgm:pt modelId="{0D27F915-DFD6-41BB-AE98-F75A5EE3767B}" type="parTrans" cxnId="{49DB38ED-BC8E-4419-B351-6EBFF687BB98}">
      <dgm:prSet/>
      <dgm:spPr/>
      <dgm:t>
        <a:bodyPr/>
        <a:lstStyle/>
        <a:p>
          <a:endParaRPr lang="ru-RU"/>
        </a:p>
      </dgm:t>
    </dgm:pt>
    <dgm:pt modelId="{18AF609C-945D-411A-B2DA-04C4E576D42B}" type="sibTrans" cxnId="{49DB38ED-BC8E-4419-B351-6EBFF687BB98}">
      <dgm:prSet/>
      <dgm:spPr/>
      <dgm:t>
        <a:bodyPr/>
        <a:lstStyle/>
        <a:p>
          <a:endParaRPr lang="ru-RU"/>
        </a:p>
      </dgm:t>
    </dgm:pt>
    <dgm:pt modelId="{456F8D26-B112-466E-8FE8-F6A2B9BD0D0E}">
      <dgm:prSet custT="1"/>
      <dgm:spPr/>
      <dgm:t>
        <a:bodyPr/>
        <a:lstStyle/>
        <a:p>
          <a:r>
            <a:rPr lang="ru-RU" sz="1800" b="1" i="0" smtClean="0"/>
            <a:t>Второй иностранный язык </a:t>
          </a:r>
          <a:endParaRPr lang="ru-RU" sz="1800" b="1" i="0" dirty="0"/>
        </a:p>
      </dgm:t>
    </dgm:pt>
    <dgm:pt modelId="{5BAE7810-E41D-4470-AACD-F4DA63583817}" type="parTrans" cxnId="{4EE82499-5773-464C-BAD7-CDA6144A2F92}">
      <dgm:prSet/>
      <dgm:spPr/>
      <dgm:t>
        <a:bodyPr/>
        <a:lstStyle/>
        <a:p>
          <a:endParaRPr lang="ru-RU"/>
        </a:p>
      </dgm:t>
    </dgm:pt>
    <dgm:pt modelId="{50D60D2D-2D40-42D4-96AA-E0289DE606CC}" type="sibTrans" cxnId="{4EE82499-5773-464C-BAD7-CDA6144A2F92}">
      <dgm:prSet/>
      <dgm:spPr/>
      <dgm:t>
        <a:bodyPr/>
        <a:lstStyle/>
        <a:p>
          <a:endParaRPr lang="ru-RU"/>
        </a:p>
      </dgm:t>
    </dgm:pt>
    <dgm:pt modelId="{F7A733FD-34BF-41AE-9A76-B7F8D351ED3C}" type="pres">
      <dgm:prSet presAssocID="{5689B50D-00D8-43AA-B824-F06213AB58FD}" presName="diagram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E07C90D-FDDE-4DC9-8BC9-A6F8D03E8815}" type="pres">
      <dgm:prSet presAssocID="{AE67C077-5820-4BB9-8C8F-75C4336FBD52}" presName="compNode" presStyleCnt="0"/>
      <dgm:spPr/>
      <dgm:t>
        <a:bodyPr/>
        <a:lstStyle/>
        <a:p>
          <a:endParaRPr lang="ru-RU"/>
        </a:p>
      </dgm:t>
    </dgm:pt>
    <dgm:pt modelId="{D0040F34-FEF9-441D-AB5D-85EC73F82A52}" type="pres">
      <dgm:prSet presAssocID="{AE67C077-5820-4BB9-8C8F-75C4336FBD52}" presName="childRect" presStyleLbl="bgAcc1" presStyleIdx="0" presStyleCnt="5" custScaleX="138324" custScaleY="1317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E2125A-F8D4-4290-AB74-2C8A344E68F2}" type="pres">
      <dgm:prSet presAssocID="{AE67C077-5820-4BB9-8C8F-75C4336FBD5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4D7A6D-626D-44C1-8CC6-E46267312014}" type="pres">
      <dgm:prSet presAssocID="{AE67C077-5820-4BB9-8C8F-75C4336FBD52}" presName="parentRect" presStyleLbl="alignNode1" presStyleIdx="0" presStyleCnt="5" custScaleX="138387"/>
      <dgm:spPr/>
      <dgm:t>
        <a:bodyPr/>
        <a:lstStyle/>
        <a:p>
          <a:endParaRPr lang="ru-RU"/>
        </a:p>
      </dgm:t>
    </dgm:pt>
    <dgm:pt modelId="{DF4E0FB0-1404-43A6-A546-EF0CD51ADB14}" type="pres">
      <dgm:prSet presAssocID="{AE67C077-5820-4BB9-8C8F-75C4336FBD52}" presName="adorn" presStyleLbl="fgAccFollowNode1" presStyleIdx="0" presStyleCnt="5" custLinFactY="-100000" custLinFactNeighborX="-13053" custLinFactNeighborY="-121818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B2FDCE81-023D-4FAD-819F-317970BD66DB}" type="pres">
      <dgm:prSet presAssocID="{6B67E467-CB7A-45D2-ACBD-C45D78ED84A1}" presName="sibTrans" presStyleLbl="sibTrans2D1" presStyleIdx="0" presStyleCnt="0"/>
      <dgm:spPr/>
      <dgm:t>
        <a:bodyPr/>
        <a:lstStyle/>
        <a:p>
          <a:endParaRPr lang="ru-RU"/>
        </a:p>
      </dgm:t>
    </dgm:pt>
    <dgm:pt modelId="{AB6E9950-CBDA-443D-9705-12C29B99506B}" type="pres">
      <dgm:prSet presAssocID="{DBB3B2DD-DE28-43A5-9A15-F3A18553B7E9}" presName="compNode" presStyleCnt="0"/>
      <dgm:spPr/>
      <dgm:t>
        <a:bodyPr/>
        <a:lstStyle/>
        <a:p>
          <a:endParaRPr lang="ru-RU"/>
        </a:p>
      </dgm:t>
    </dgm:pt>
    <dgm:pt modelId="{6CB027F6-0847-459C-9A3A-3FC415F34F72}" type="pres">
      <dgm:prSet presAssocID="{DBB3B2DD-DE28-43A5-9A15-F3A18553B7E9}" presName="childRect" presStyleLbl="bgAcc1" presStyleIdx="1" presStyleCnt="5" custScaleX="139356" custScaleY="136027" custLinFactNeighborX="-574" custLinFactNeighborY="-16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6B2264-7419-4867-B494-AD76488BAFF5}" type="pres">
      <dgm:prSet presAssocID="{DBB3B2DD-DE28-43A5-9A15-F3A18553B7E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81AA8B-0199-4B1C-BCFB-2B07B606D197}" type="pres">
      <dgm:prSet presAssocID="{DBB3B2DD-DE28-43A5-9A15-F3A18553B7E9}" presName="parentRect" presStyleLbl="alignNode1" presStyleIdx="1" presStyleCnt="5" custScaleX="139419"/>
      <dgm:spPr/>
      <dgm:t>
        <a:bodyPr/>
        <a:lstStyle/>
        <a:p>
          <a:endParaRPr lang="ru-RU"/>
        </a:p>
      </dgm:t>
    </dgm:pt>
    <dgm:pt modelId="{709AC442-EC9A-479A-96D3-8CD1F9A1D6FE}" type="pres">
      <dgm:prSet presAssocID="{DBB3B2DD-DE28-43A5-9A15-F3A18553B7E9}" presName="adorn" presStyleLbl="fgAccFollowNode1" presStyleIdx="1" presStyleCnt="5" custLinFactNeighborX="28442" custLinFactNeighborY="-3652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756E00D-112B-4F01-B5A9-5C703D1A59CE}" type="pres">
      <dgm:prSet presAssocID="{0F9F93D6-655B-4C9B-9EBC-40D281ECF33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DA4CBFBC-E0A1-46F4-A4D7-3FC9A293EF74}" type="pres">
      <dgm:prSet presAssocID="{789F1117-6FA2-4783-8A55-88C2C8F00E75}" presName="compNode" presStyleCnt="0"/>
      <dgm:spPr/>
      <dgm:t>
        <a:bodyPr/>
        <a:lstStyle/>
        <a:p>
          <a:endParaRPr lang="ru-RU"/>
        </a:p>
      </dgm:t>
    </dgm:pt>
    <dgm:pt modelId="{37D22F08-5200-4A7F-86B2-3E1D1E3475AE}" type="pres">
      <dgm:prSet presAssocID="{789F1117-6FA2-4783-8A55-88C2C8F00E75}" presName="childRect" presStyleLbl="bgAcc1" presStyleIdx="2" presStyleCnt="5" custScaleX="142850" custScaleY="13461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95D5C0-6034-4137-827C-F45A04203E19}" type="pres">
      <dgm:prSet presAssocID="{789F1117-6FA2-4783-8A55-88C2C8F00E75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F02A50-CEB5-4391-A0C2-26263F502F0D}" type="pres">
      <dgm:prSet presAssocID="{789F1117-6FA2-4783-8A55-88C2C8F00E75}" presName="parentRect" presStyleLbl="alignNode1" presStyleIdx="2" presStyleCnt="5" custScaleX="142850" custScaleY="107549"/>
      <dgm:spPr/>
      <dgm:t>
        <a:bodyPr/>
        <a:lstStyle/>
        <a:p>
          <a:endParaRPr lang="ru-RU"/>
        </a:p>
      </dgm:t>
    </dgm:pt>
    <dgm:pt modelId="{B715B06F-D33F-4A4C-8216-387E4903A365}" type="pres">
      <dgm:prSet presAssocID="{789F1117-6FA2-4783-8A55-88C2C8F00E75}" presName="adorn" presStyleLbl="fgAccFollowNode1" presStyleIdx="2" presStyleCnt="5" custLinFactNeighborX="29154" custLinFactNeighborY="-23658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BA0258A-637A-4E4C-9C4C-366D933DE2B4}" type="pres">
      <dgm:prSet presAssocID="{E3FA1D15-0AC4-44E9-B62D-BE51F7A73DB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1E0A5F1E-5073-4310-AEDF-6C7CF2EA29F5}" type="pres">
      <dgm:prSet presAssocID="{063046FF-A2E0-4DE6-98D1-DE2F9A39914B}" presName="compNode" presStyleCnt="0"/>
      <dgm:spPr/>
      <dgm:t>
        <a:bodyPr/>
        <a:lstStyle/>
        <a:p>
          <a:endParaRPr lang="ru-RU"/>
        </a:p>
      </dgm:t>
    </dgm:pt>
    <dgm:pt modelId="{7391011D-79A1-4255-AFA1-41E324866802}" type="pres">
      <dgm:prSet presAssocID="{063046FF-A2E0-4DE6-98D1-DE2F9A39914B}" presName="childRect" presStyleLbl="bgAcc1" presStyleIdx="3" presStyleCnt="5" custScaleX="159227" custLinFactNeighborX="53404" custLinFactNeighborY="-136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F049E1-09BA-4B40-B98F-9FB159BD4E07}" type="pres">
      <dgm:prSet presAssocID="{063046FF-A2E0-4DE6-98D1-DE2F9A39914B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F38F41C-EE34-40DB-923A-589CA6D315CC}" type="pres">
      <dgm:prSet presAssocID="{063046FF-A2E0-4DE6-98D1-DE2F9A39914B}" presName="parentRect" presStyleLbl="alignNode1" presStyleIdx="3" presStyleCnt="5" custScaleX="159227" custLinFactNeighborX="53404" custLinFactNeighborY="-31778"/>
      <dgm:spPr/>
      <dgm:t>
        <a:bodyPr/>
        <a:lstStyle/>
        <a:p>
          <a:endParaRPr lang="ru-RU"/>
        </a:p>
      </dgm:t>
    </dgm:pt>
    <dgm:pt modelId="{423927CE-D64B-4E14-A376-9D781BC96364}" type="pres">
      <dgm:prSet presAssocID="{063046FF-A2E0-4DE6-98D1-DE2F9A39914B}" presName="adorn" presStyleLbl="fgAccFollowNode1" presStyleIdx="3" presStyleCnt="5" custScaleX="156522" custScaleY="146640" custLinFactX="78619" custLinFactY="-87031" custLinFactNeighborX="100000" custLinFactNeighborY="-100000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EDE7D61-43D9-4185-8D18-ECECB0790604}" type="pres">
      <dgm:prSet presAssocID="{1B16EA59-119D-4003-8B1B-B4E5335A06F2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0F03EB7-80BB-4130-90EE-459EB18BA9C6}" type="pres">
      <dgm:prSet presAssocID="{6DEF4951-271F-4782-B067-A8FF98DEFD4E}" presName="compNode" presStyleCnt="0"/>
      <dgm:spPr/>
      <dgm:t>
        <a:bodyPr/>
        <a:lstStyle/>
        <a:p>
          <a:endParaRPr lang="ru-RU"/>
        </a:p>
      </dgm:t>
    </dgm:pt>
    <dgm:pt modelId="{505277A0-37FE-4376-B988-A759517D73CF}" type="pres">
      <dgm:prSet presAssocID="{6DEF4951-271F-4782-B067-A8FF98DEFD4E}" presName="childRect" presStyleLbl="bgAcc1" presStyleIdx="4" presStyleCnt="5" custScaleX="160374" custLinFactNeighborX="53404" custLinFactNeighborY="-136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FF23959-1378-46CD-87B6-9A85706D26DA}" type="pres">
      <dgm:prSet presAssocID="{6DEF4951-271F-4782-B067-A8FF98DEFD4E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0CE1BB-DBD5-49D1-A1FF-9C4522F407E2}" type="pres">
      <dgm:prSet presAssocID="{6DEF4951-271F-4782-B067-A8FF98DEFD4E}" presName="parentRect" presStyleLbl="alignNode1" presStyleIdx="4" presStyleCnt="5" custScaleX="160374" custLinFactNeighborX="53404" custLinFactNeighborY="-31778"/>
      <dgm:spPr/>
      <dgm:t>
        <a:bodyPr/>
        <a:lstStyle/>
        <a:p>
          <a:endParaRPr lang="ru-RU"/>
        </a:p>
      </dgm:t>
    </dgm:pt>
    <dgm:pt modelId="{B4FFCD46-A6BF-46A0-B752-48D22FF47B37}" type="pres">
      <dgm:prSet presAssocID="{6DEF4951-271F-4782-B067-A8FF98DEFD4E}" presName="adorn" presStyleLbl="fgAccFollowNode1" presStyleIdx="4" presStyleCnt="5" custScaleX="142447" custScaleY="146471" custLinFactY="-88641" custLinFactNeighborX="7471" custLinFactNeighborY="-100000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E41EDCF8-A35F-4FD2-AFCD-667F99AB5A69}" srcId="{789F1117-6FA2-4783-8A55-88C2C8F00E75}" destId="{25FFC462-5F01-4FBE-AFF8-720498A4AD2C}" srcOrd="3" destOrd="0" parTransId="{FBE22B13-2E5A-4F26-A25A-EB2D0E3B59A9}" sibTransId="{10EACE40-B6D0-44AC-9E0F-9452410F487B}"/>
    <dgm:cxn modelId="{35B4AB48-F34A-4A70-B184-74DB28D08E5F}" type="presOf" srcId="{BD8A5E3C-0980-4B6A-A3F8-9FD2C029D9C4}" destId="{D0040F34-FEF9-441D-AB5D-85EC73F82A52}" srcOrd="0" destOrd="0" presId="urn:microsoft.com/office/officeart/2005/8/layout/bList2"/>
    <dgm:cxn modelId="{2FF68BAF-73C2-49E5-90FC-88D83C66A42F}" type="presOf" srcId="{CA9E61F2-3271-4DB4-ABC3-023BBC36D121}" destId="{D0040F34-FEF9-441D-AB5D-85EC73F82A52}" srcOrd="0" destOrd="1" presId="urn:microsoft.com/office/officeart/2005/8/layout/bList2"/>
    <dgm:cxn modelId="{A364D205-4F9C-4361-B76D-BCA865E18EC3}" type="presOf" srcId="{456F8D26-B112-466E-8FE8-F6A2B9BD0D0E}" destId="{6CB027F6-0847-459C-9A3A-3FC415F34F72}" srcOrd="0" destOrd="3" presId="urn:microsoft.com/office/officeart/2005/8/layout/bList2"/>
    <dgm:cxn modelId="{F1421046-614B-4B79-8C6B-EA1ECAB48D06}" type="presOf" srcId="{8BBCBFC6-B87E-4436-9F35-1755C57B5B7D}" destId="{7391011D-79A1-4255-AFA1-41E324866802}" srcOrd="0" destOrd="3" presId="urn:microsoft.com/office/officeart/2005/8/layout/bList2"/>
    <dgm:cxn modelId="{721638AD-E7E2-46A9-9855-236C897CE0F6}" srcId="{5689B50D-00D8-43AA-B824-F06213AB58FD}" destId="{063046FF-A2E0-4DE6-98D1-DE2F9A39914B}" srcOrd="3" destOrd="0" parTransId="{F32844AE-97C6-4D26-B0D4-3848F102F44D}" sibTransId="{1B16EA59-119D-4003-8B1B-B4E5335A06F2}"/>
    <dgm:cxn modelId="{EF26B8EB-BA7F-4A2C-8565-E7BB7F48D9A8}" srcId="{5689B50D-00D8-43AA-B824-F06213AB58FD}" destId="{DBB3B2DD-DE28-43A5-9A15-F3A18553B7E9}" srcOrd="1" destOrd="0" parTransId="{DD9F15C7-1E32-4708-84CF-83C64E1DDB40}" sibTransId="{0F9F93D6-655B-4C9B-9EBC-40D281ECF33E}"/>
    <dgm:cxn modelId="{8D6A4C5E-16E1-4A82-A331-D2981EDF308C}" srcId="{AE67C077-5820-4BB9-8C8F-75C4336FBD52}" destId="{CA9E61F2-3271-4DB4-ABC3-023BBC36D121}" srcOrd="1" destOrd="0" parTransId="{BA2C5E38-AC01-4927-8C1C-0BBC7EF0D55C}" sibTransId="{7A53B324-C03E-48E5-8BD1-314C37B28CB7}"/>
    <dgm:cxn modelId="{204BBF44-22F4-4515-8FEF-DE89DCDEEBFC}" srcId="{063046FF-A2E0-4DE6-98D1-DE2F9A39914B}" destId="{60E079B1-D06B-4EC5-8EAB-E742AE5755A3}" srcOrd="0" destOrd="0" parTransId="{9D84D78B-C9B6-4E2D-B8DD-072E783B3673}" sibTransId="{BD87D1C0-6A74-4275-A570-B1125FEAEED3}"/>
    <dgm:cxn modelId="{81DA50C6-C6B9-4A02-9144-64DB9CCA2966}" type="presOf" srcId="{E3FA1D15-0AC4-44E9-B62D-BE51F7A73DB7}" destId="{3BA0258A-637A-4E4C-9C4C-366D933DE2B4}" srcOrd="0" destOrd="0" presId="urn:microsoft.com/office/officeart/2005/8/layout/bList2"/>
    <dgm:cxn modelId="{519010B5-88CA-436B-94F8-0DAA09EBC8DF}" type="presOf" srcId="{142FB10E-2BDB-4DC3-9A8A-B309914F722D}" destId="{D0040F34-FEF9-441D-AB5D-85EC73F82A52}" srcOrd="0" destOrd="2" presId="urn:microsoft.com/office/officeart/2005/8/layout/bList2"/>
    <dgm:cxn modelId="{AD1D4F03-6D66-42A3-ADC5-A664D8F73202}" type="presOf" srcId="{9EE1C347-A2A5-4C80-BF02-84D37DD928DE}" destId="{37D22F08-5200-4A7F-86B2-3E1D1E3475AE}" srcOrd="0" destOrd="2" presId="urn:microsoft.com/office/officeart/2005/8/layout/bList2"/>
    <dgm:cxn modelId="{00E1455A-3589-4F1C-BEDB-AFDF5DF28E80}" srcId="{063046FF-A2E0-4DE6-98D1-DE2F9A39914B}" destId="{0AA32DBB-69B8-40B7-816B-D8F5BFCDE911}" srcOrd="1" destOrd="0" parTransId="{87A165D8-83E4-4437-80B4-97050B1DB716}" sibTransId="{FB9E42E8-B9CD-4BF8-ADA0-5B0184B6C1A9}"/>
    <dgm:cxn modelId="{E7CDC4BB-4AA9-41CD-91BA-DEF26AA82FA4}" type="presOf" srcId="{6B67E467-CB7A-45D2-ACBD-C45D78ED84A1}" destId="{B2FDCE81-023D-4FAD-819F-317970BD66DB}" srcOrd="0" destOrd="0" presId="urn:microsoft.com/office/officeart/2005/8/layout/bList2"/>
    <dgm:cxn modelId="{C506FFF5-944F-466B-B523-60824AF0F8F8}" type="presOf" srcId="{0AA32DBB-69B8-40B7-816B-D8F5BFCDE911}" destId="{7391011D-79A1-4255-AFA1-41E324866802}" srcOrd="0" destOrd="1" presId="urn:microsoft.com/office/officeart/2005/8/layout/bList2"/>
    <dgm:cxn modelId="{E4D32DFD-2C50-469C-8237-737A79E92C8D}" srcId="{789F1117-6FA2-4783-8A55-88C2C8F00E75}" destId="{7671C36D-D61B-465A-914B-1912B46D3130}" srcOrd="4" destOrd="0" parTransId="{1D70126E-84FD-4470-8471-56CA5C9994AC}" sibTransId="{CBBE4A79-DFDB-45C0-84FE-E82D225459AE}"/>
    <dgm:cxn modelId="{699B5D25-703E-4EA6-9B8F-75579D48CA3F}" type="presOf" srcId="{B20FD235-4534-4FDA-B34F-D5F00CB3C189}" destId="{6CB027F6-0847-459C-9A3A-3FC415F34F72}" srcOrd="0" destOrd="1" presId="urn:microsoft.com/office/officeart/2005/8/layout/bList2"/>
    <dgm:cxn modelId="{5DDD07D3-D2D6-4376-83C9-58F956496E70}" srcId="{789F1117-6FA2-4783-8A55-88C2C8F00E75}" destId="{9EE1C347-A2A5-4C80-BF02-84D37DD928DE}" srcOrd="2" destOrd="0" parTransId="{FC8C97D5-79E1-4859-A0E9-ED4B032BC90C}" sibTransId="{555E1A19-5D8D-4034-9E0E-286ED8F00677}"/>
    <dgm:cxn modelId="{47F3379F-62DB-48FD-819C-9AC310D8B499}" srcId="{789F1117-6FA2-4783-8A55-88C2C8F00E75}" destId="{3D4A71B6-7A11-40A5-852F-5E6920F15B4D}" srcOrd="0" destOrd="0" parTransId="{CE1B7A62-7A20-4BEC-8D00-A79E47E24C8C}" sibTransId="{494802CD-600F-426B-BFE5-B4ED762BD720}"/>
    <dgm:cxn modelId="{E626B448-6301-4890-B98D-CDC5833D71CB}" type="presOf" srcId="{789F1117-6FA2-4783-8A55-88C2C8F00E75}" destId="{8295D5C0-6034-4137-827C-F45A04203E19}" srcOrd="0" destOrd="0" presId="urn:microsoft.com/office/officeart/2005/8/layout/bList2"/>
    <dgm:cxn modelId="{4EE82499-5773-464C-BAD7-CDA6144A2F92}" srcId="{DBB3B2DD-DE28-43A5-9A15-F3A18553B7E9}" destId="{456F8D26-B112-466E-8FE8-F6A2B9BD0D0E}" srcOrd="3" destOrd="0" parTransId="{5BAE7810-E41D-4470-AACD-F4DA63583817}" sibTransId="{50D60D2D-2D40-42D4-96AA-E0289DE606CC}"/>
    <dgm:cxn modelId="{F426391C-B443-4EDD-8B6D-1502E7E9F9A7}" type="presOf" srcId="{6DEF4951-271F-4782-B067-A8FF98DEFD4E}" destId="{1FF23959-1378-46CD-87B6-9A85706D26DA}" srcOrd="0" destOrd="0" presId="urn:microsoft.com/office/officeart/2005/8/layout/bList2"/>
    <dgm:cxn modelId="{EED4CAF3-A905-40B3-BB5A-32E0D04EF757}" srcId="{5689B50D-00D8-43AA-B824-F06213AB58FD}" destId="{AE67C077-5820-4BB9-8C8F-75C4336FBD52}" srcOrd="0" destOrd="0" parTransId="{711583FA-0165-403D-9A79-7488ED0090FF}" sibTransId="{6B67E467-CB7A-45D2-ACBD-C45D78ED84A1}"/>
    <dgm:cxn modelId="{7C026E8D-4E8F-4A2E-BE11-79E675D1C63B}" type="presOf" srcId="{867FE905-2AE5-4EC0-9CC5-243006D1E323}" destId="{37D22F08-5200-4A7F-86B2-3E1D1E3475AE}" srcOrd="0" destOrd="1" presId="urn:microsoft.com/office/officeart/2005/8/layout/bList2"/>
    <dgm:cxn modelId="{FB164A36-9757-455B-A96E-269609BB1649}" type="presOf" srcId="{6E230D7D-F3C1-49B1-B9B3-A1A5078A9E93}" destId="{D0040F34-FEF9-441D-AB5D-85EC73F82A52}" srcOrd="0" destOrd="3" presId="urn:microsoft.com/office/officeart/2005/8/layout/bList2"/>
    <dgm:cxn modelId="{700F674A-C451-46D6-8373-1E987DF2372D}" type="presOf" srcId="{EA14029D-FBD9-48D2-A0A5-5A8859FC0CAB}" destId="{D0040F34-FEF9-441D-AB5D-85EC73F82A52}" srcOrd="0" destOrd="4" presId="urn:microsoft.com/office/officeart/2005/8/layout/bList2"/>
    <dgm:cxn modelId="{70D534A0-A4EF-4D43-8537-A69CE114A463}" srcId="{AE67C077-5820-4BB9-8C8F-75C4336FBD52}" destId="{6E230D7D-F3C1-49B1-B9B3-A1A5078A9E93}" srcOrd="3" destOrd="0" parTransId="{9D839471-7EB2-4BCE-AD00-3C77A75641E2}" sibTransId="{0F7C49A9-91CA-4990-9061-F1B938331966}"/>
    <dgm:cxn modelId="{92E3DAA7-9F2F-47E6-9F91-18D681BA3BA8}" type="presOf" srcId="{AE67C077-5820-4BB9-8C8F-75C4336FBD52}" destId="{90E2125A-F8D4-4290-AB74-2C8A344E68F2}" srcOrd="0" destOrd="0" presId="urn:microsoft.com/office/officeart/2005/8/layout/bList2"/>
    <dgm:cxn modelId="{65E7C959-B228-4451-91AB-66BC5F04CFF7}" type="presOf" srcId="{3D4A71B6-7A11-40A5-852F-5E6920F15B4D}" destId="{37D22F08-5200-4A7F-86B2-3E1D1E3475AE}" srcOrd="0" destOrd="0" presId="urn:microsoft.com/office/officeart/2005/8/layout/bList2"/>
    <dgm:cxn modelId="{CC0927D1-DBE4-42D6-986E-8DB544CC30C1}" type="presOf" srcId="{1B16EA59-119D-4003-8B1B-B4E5335A06F2}" destId="{1EDE7D61-43D9-4185-8D18-ECECB0790604}" srcOrd="0" destOrd="0" presId="urn:microsoft.com/office/officeart/2005/8/layout/bList2"/>
    <dgm:cxn modelId="{911D03B2-3869-45AC-B371-4D9DEA15BD76}" type="presOf" srcId="{063046FF-A2E0-4DE6-98D1-DE2F9A39914B}" destId="{29F049E1-09BA-4B40-B98F-9FB159BD4E07}" srcOrd="0" destOrd="0" presId="urn:microsoft.com/office/officeart/2005/8/layout/bList2"/>
    <dgm:cxn modelId="{B0015666-9E93-409C-94C1-B0F74EC1EC64}" type="presOf" srcId="{063046FF-A2E0-4DE6-98D1-DE2F9A39914B}" destId="{7F38F41C-EE34-40DB-923A-589CA6D315CC}" srcOrd="1" destOrd="0" presId="urn:microsoft.com/office/officeart/2005/8/layout/bList2"/>
    <dgm:cxn modelId="{95E0D559-4711-4828-B944-E562606A42B3}" type="presOf" srcId="{60E079B1-D06B-4EC5-8EAB-E742AE5755A3}" destId="{7391011D-79A1-4255-AFA1-41E324866802}" srcOrd="0" destOrd="0" presId="urn:microsoft.com/office/officeart/2005/8/layout/bList2"/>
    <dgm:cxn modelId="{40B627A3-AC18-4F40-9969-6F8B74616663}" type="presOf" srcId="{DBB3B2DD-DE28-43A5-9A15-F3A18553B7E9}" destId="{7E81AA8B-0199-4B1C-BCFB-2B07B606D197}" srcOrd="1" destOrd="0" presId="urn:microsoft.com/office/officeart/2005/8/layout/bList2"/>
    <dgm:cxn modelId="{BE97DC51-7625-4A52-BC35-487D1A77D1A7}" type="presOf" srcId="{07EC3D6B-5829-456F-8C7D-75C7A1E333CF}" destId="{6CB027F6-0847-459C-9A3A-3FC415F34F72}" srcOrd="0" destOrd="2" presId="urn:microsoft.com/office/officeart/2005/8/layout/bList2"/>
    <dgm:cxn modelId="{44750CE1-B6CA-4E6D-8D26-B901D8D3647C}" srcId="{063046FF-A2E0-4DE6-98D1-DE2F9A39914B}" destId="{C0B8A33A-7D2C-4325-8EE7-B14BBE10233C}" srcOrd="2" destOrd="0" parTransId="{E5BF01EC-B357-4DFE-9408-6C3D1C6A0D51}" sibTransId="{1442AC79-4DA6-4A75-A0D0-6ED19257974F}"/>
    <dgm:cxn modelId="{49DB38ED-BC8E-4419-B351-6EBFF687BB98}" srcId="{AE67C077-5820-4BB9-8C8F-75C4336FBD52}" destId="{EA14029D-FBD9-48D2-A0A5-5A8859FC0CAB}" srcOrd="4" destOrd="0" parTransId="{0D27F915-DFD6-41BB-AE98-F75A5EE3767B}" sibTransId="{18AF609C-945D-411A-B2DA-04C4E576D42B}"/>
    <dgm:cxn modelId="{B4773A03-399A-4CEC-9A13-A92099D3D046}" type="presOf" srcId="{AE67C077-5820-4BB9-8C8F-75C4336FBD52}" destId="{004D7A6D-626D-44C1-8CC6-E46267312014}" srcOrd="1" destOrd="0" presId="urn:microsoft.com/office/officeart/2005/8/layout/bList2"/>
    <dgm:cxn modelId="{5F7AAB16-47A0-4B1D-8518-5CD2E620BA03}" type="presOf" srcId="{DBB3B2DD-DE28-43A5-9A15-F3A18553B7E9}" destId="{6A6B2264-7419-4867-B494-AD76488BAFF5}" srcOrd="0" destOrd="0" presId="urn:microsoft.com/office/officeart/2005/8/layout/bList2"/>
    <dgm:cxn modelId="{4DC8069E-A624-4739-B3F3-72327F52FADB}" type="presOf" srcId="{789F1117-6FA2-4783-8A55-88C2C8F00E75}" destId="{30F02A50-CEB5-4391-A0C2-26263F502F0D}" srcOrd="1" destOrd="0" presId="urn:microsoft.com/office/officeart/2005/8/layout/bList2"/>
    <dgm:cxn modelId="{34546988-9087-43FC-9F64-CB1AD953EC59}" type="presOf" srcId="{5689B50D-00D8-43AA-B824-F06213AB58FD}" destId="{F7A733FD-34BF-41AE-9A76-B7F8D351ED3C}" srcOrd="0" destOrd="0" presId="urn:microsoft.com/office/officeart/2005/8/layout/bList2"/>
    <dgm:cxn modelId="{029E3DE9-0526-4103-9D64-23B36F297E91}" srcId="{5689B50D-00D8-43AA-B824-F06213AB58FD}" destId="{6DEF4951-271F-4782-B067-A8FF98DEFD4E}" srcOrd="4" destOrd="0" parTransId="{163A1F8A-CC53-4C0B-82E2-A9125A4012AA}" sibTransId="{A8F91E85-E77F-42B7-ADEA-914B1D377C35}"/>
    <dgm:cxn modelId="{880C630D-62F6-4A1B-952E-B50DF046E1A6}" type="presOf" srcId="{0F9F93D6-655B-4C9B-9EBC-40D281ECF33E}" destId="{2756E00D-112B-4F01-B5A9-5C703D1A59CE}" srcOrd="0" destOrd="0" presId="urn:microsoft.com/office/officeart/2005/8/layout/bList2"/>
    <dgm:cxn modelId="{5B2F767D-3846-4728-B008-2738B9A54A69}" type="presOf" srcId="{73EEF544-DE7F-4E73-816D-FAEEBDB25AB1}" destId="{6CB027F6-0847-459C-9A3A-3FC415F34F72}" srcOrd="0" destOrd="0" presId="urn:microsoft.com/office/officeart/2005/8/layout/bList2"/>
    <dgm:cxn modelId="{6108C975-6D1C-4464-ADBB-5C463DE229AE}" type="presOf" srcId="{C0B8A33A-7D2C-4325-8EE7-B14BBE10233C}" destId="{7391011D-79A1-4255-AFA1-41E324866802}" srcOrd="0" destOrd="2" presId="urn:microsoft.com/office/officeart/2005/8/layout/bList2"/>
    <dgm:cxn modelId="{5D7594AD-B25C-4E43-874E-528318CB0B42}" type="presOf" srcId="{25FFC462-5F01-4FBE-AFF8-720498A4AD2C}" destId="{37D22F08-5200-4A7F-86B2-3E1D1E3475AE}" srcOrd="0" destOrd="3" presId="urn:microsoft.com/office/officeart/2005/8/layout/bList2"/>
    <dgm:cxn modelId="{14CAE902-92AF-4B79-B3EE-055A2E7C6760}" srcId="{DBB3B2DD-DE28-43A5-9A15-F3A18553B7E9}" destId="{07EC3D6B-5829-456F-8C7D-75C7A1E333CF}" srcOrd="2" destOrd="0" parTransId="{F3646C2A-3ED5-42BB-BC2E-8CB17E0E1064}" sibTransId="{7B0E51C1-54DC-4000-B02E-7626DE3B6C18}"/>
    <dgm:cxn modelId="{ECD0F681-81A6-4C5B-A55B-513A3DB2D70C}" srcId="{DBB3B2DD-DE28-43A5-9A15-F3A18553B7E9}" destId="{B20FD235-4534-4FDA-B34F-D5F00CB3C189}" srcOrd="1" destOrd="0" parTransId="{3B705FA9-D2A1-415E-AD05-C2DAEAC9D6B6}" sibTransId="{F4530318-AEBB-44C3-886C-47A770EC05CB}"/>
    <dgm:cxn modelId="{05AC302F-4E52-4504-B458-86B427C22422}" srcId="{AE67C077-5820-4BB9-8C8F-75C4336FBD52}" destId="{BD8A5E3C-0980-4B6A-A3F8-9FD2C029D9C4}" srcOrd="0" destOrd="0" parTransId="{B3156A88-0B10-465E-8022-F60CF47FFD9B}" sibTransId="{EF23E312-9117-4AE4-A846-7F498E875195}"/>
    <dgm:cxn modelId="{07989BFB-5D87-411D-BF6E-5CEACBA56EDC}" srcId="{789F1117-6FA2-4783-8A55-88C2C8F00E75}" destId="{867FE905-2AE5-4EC0-9CC5-243006D1E323}" srcOrd="1" destOrd="0" parTransId="{69C73BF0-AE9D-4722-A5CF-72B5F93C303A}" sibTransId="{6F6193C5-5F52-4703-AF2E-640AF7F821E9}"/>
    <dgm:cxn modelId="{ECDCE8CE-5774-422D-8A71-18E17BD6E017}" srcId="{5689B50D-00D8-43AA-B824-F06213AB58FD}" destId="{789F1117-6FA2-4783-8A55-88C2C8F00E75}" srcOrd="2" destOrd="0" parTransId="{3ACD7D81-0FBA-4361-817B-1ABE57415079}" sibTransId="{E3FA1D15-0AC4-44E9-B62D-BE51F7A73DB7}"/>
    <dgm:cxn modelId="{70397588-0CD0-453C-8F92-7983B654C684}" srcId="{DBB3B2DD-DE28-43A5-9A15-F3A18553B7E9}" destId="{73EEF544-DE7F-4E73-816D-FAEEBDB25AB1}" srcOrd="0" destOrd="0" parTransId="{DB87F329-13F3-44B8-82D2-7F1D2931D245}" sibTransId="{E73F99D2-119E-467B-9E37-32F30CC6D3FB}"/>
    <dgm:cxn modelId="{79C60A07-5C37-4CBC-9759-37B51F44F4BC}" srcId="{AE67C077-5820-4BB9-8C8F-75C4336FBD52}" destId="{142FB10E-2BDB-4DC3-9A8A-B309914F722D}" srcOrd="2" destOrd="0" parTransId="{A43D27CF-B03A-492D-83BC-5F4FAAFA2AEA}" sibTransId="{DE7E69DD-1882-41B3-8833-70F801C33BE6}"/>
    <dgm:cxn modelId="{13CE1D47-B48E-4395-8509-EE7854069A69}" type="presOf" srcId="{6DEF4951-271F-4782-B067-A8FF98DEFD4E}" destId="{3A0CE1BB-DBD5-49D1-A1FF-9C4522F407E2}" srcOrd="1" destOrd="0" presId="urn:microsoft.com/office/officeart/2005/8/layout/bList2"/>
    <dgm:cxn modelId="{77B81B6E-E83F-4A21-9C34-64435FD82152}" type="presOf" srcId="{7671C36D-D61B-465A-914B-1912B46D3130}" destId="{37D22F08-5200-4A7F-86B2-3E1D1E3475AE}" srcOrd="0" destOrd="4" presId="urn:microsoft.com/office/officeart/2005/8/layout/bList2"/>
    <dgm:cxn modelId="{C64B89FB-E676-4E35-85F1-6A7E912B7D99}" srcId="{063046FF-A2E0-4DE6-98D1-DE2F9A39914B}" destId="{8BBCBFC6-B87E-4436-9F35-1755C57B5B7D}" srcOrd="3" destOrd="0" parTransId="{FBE5BC4C-5C1A-4D6C-ACC2-B5930973FB57}" sibTransId="{A39BDAB7-7027-4414-92DB-67287234CB52}"/>
    <dgm:cxn modelId="{C7060D18-6B01-4AE8-AEEE-169DFE27DAFB}" type="presParOf" srcId="{F7A733FD-34BF-41AE-9A76-B7F8D351ED3C}" destId="{9E07C90D-FDDE-4DC9-8BC9-A6F8D03E8815}" srcOrd="0" destOrd="0" presId="urn:microsoft.com/office/officeart/2005/8/layout/bList2"/>
    <dgm:cxn modelId="{58D266C4-4711-494D-BEC8-BF6B9C5FD30B}" type="presParOf" srcId="{9E07C90D-FDDE-4DC9-8BC9-A6F8D03E8815}" destId="{D0040F34-FEF9-441D-AB5D-85EC73F82A52}" srcOrd="0" destOrd="0" presId="urn:microsoft.com/office/officeart/2005/8/layout/bList2"/>
    <dgm:cxn modelId="{3027B9B7-01C3-4C90-8BBE-555255ED5F4B}" type="presParOf" srcId="{9E07C90D-FDDE-4DC9-8BC9-A6F8D03E8815}" destId="{90E2125A-F8D4-4290-AB74-2C8A344E68F2}" srcOrd="1" destOrd="0" presId="urn:microsoft.com/office/officeart/2005/8/layout/bList2"/>
    <dgm:cxn modelId="{611D0A98-BD1D-4D18-B408-D9D4AC8A1D76}" type="presParOf" srcId="{9E07C90D-FDDE-4DC9-8BC9-A6F8D03E8815}" destId="{004D7A6D-626D-44C1-8CC6-E46267312014}" srcOrd="2" destOrd="0" presId="urn:microsoft.com/office/officeart/2005/8/layout/bList2"/>
    <dgm:cxn modelId="{BE77F8BB-F459-4E8A-BE29-7F58AAE357E1}" type="presParOf" srcId="{9E07C90D-FDDE-4DC9-8BC9-A6F8D03E8815}" destId="{DF4E0FB0-1404-43A6-A546-EF0CD51ADB14}" srcOrd="3" destOrd="0" presId="urn:microsoft.com/office/officeart/2005/8/layout/bList2"/>
    <dgm:cxn modelId="{191F7C98-1399-48E8-A26F-A4507890291D}" type="presParOf" srcId="{F7A733FD-34BF-41AE-9A76-B7F8D351ED3C}" destId="{B2FDCE81-023D-4FAD-819F-317970BD66DB}" srcOrd="1" destOrd="0" presId="urn:microsoft.com/office/officeart/2005/8/layout/bList2"/>
    <dgm:cxn modelId="{5FA48E2B-0517-46B8-A544-0BC7EE26D686}" type="presParOf" srcId="{F7A733FD-34BF-41AE-9A76-B7F8D351ED3C}" destId="{AB6E9950-CBDA-443D-9705-12C29B99506B}" srcOrd="2" destOrd="0" presId="urn:microsoft.com/office/officeart/2005/8/layout/bList2"/>
    <dgm:cxn modelId="{78CAF117-2E70-4FDC-B19F-4FD773BF55CA}" type="presParOf" srcId="{AB6E9950-CBDA-443D-9705-12C29B99506B}" destId="{6CB027F6-0847-459C-9A3A-3FC415F34F72}" srcOrd="0" destOrd="0" presId="urn:microsoft.com/office/officeart/2005/8/layout/bList2"/>
    <dgm:cxn modelId="{177A6593-1380-4E32-80DC-0FC8F136034A}" type="presParOf" srcId="{AB6E9950-CBDA-443D-9705-12C29B99506B}" destId="{6A6B2264-7419-4867-B494-AD76488BAFF5}" srcOrd="1" destOrd="0" presId="urn:microsoft.com/office/officeart/2005/8/layout/bList2"/>
    <dgm:cxn modelId="{64A85AB6-B8FB-4D9F-A8B5-443E474675C1}" type="presParOf" srcId="{AB6E9950-CBDA-443D-9705-12C29B99506B}" destId="{7E81AA8B-0199-4B1C-BCFB-2B07B606D197}" srcOrd="2" destOrd="0" presId="urn:microsoft.com/office/officeart/2005/8/layout/bList2"/>
    <dgm:cxn modelId="{881CA9EF-C9B7-4B95-A5EE-161057ECAD65}" type="presParOf" srcId="{AB6E9950-CBDA-443D-9705-12C29B99506B}" destId="{709AC442-EC9A-479A-96D3-8CD1F9A1D6FE}" srcOrd="3" destOrd="0" presId="urn:microsoft.com/office/officeart/2005/8/layout/bList2"/>
    <dgm:cxn modelId="{A6ED6389-7EF5-4C30-BD64-C64ABA7879DC}" type="presParOf" srcId="{F7A733FD-34BF-41AE-9A76-B7F8D351ED3C}" destId="{2756E00D-112B-4F01-B5A9-5C703D1A59CE}" srcOrd="3" destOrd="0" presId="urn:microsoft.com/office/officeart/2005/8/layout/bList2"/>
    <dgm:cxn modelId="{F1188BD2-A2C9-4898-A134-0517FA6968D0}" type="presParOf" srcId="{F7A733FD-34BF-41AE-9A76-B7F8D351ED3C}" destId="{DA4CBFBC-E0A1-46F4-A4D7-3FC9A293EF74}" srcOrd="4" destOrd="0" presId="urn:microsoft.com/office/officeart/2005/8/layout/bList2"/>
    <dgm:cxn modelId="{379F1EA3-71D4-4109-A321-6F7FB1441AA6}" type="presParOf" srcId="{DA4CBFBC-E0A1-46F4-A4D7-3FC9A293EF74}" destId="{37D22F08-5200-4A7F-86B2-3E1D1E3475AE}" srcOrd="0" destOrd="0" presId="urn:microsoft.com/office/officeart/2005/8/layout/bList2"/>
    <dgm:cxn modelId="{12092AF5-1117-4F86-A959-192B22534590}" type="presParOf" srcId="{DA4CBFBC-E0A1-46F4-A4D7-3FC9A293EF74}" destId="{8295D5C0-6034-4137-827C-F45A04203E19}" srcOrd="1" destOrd="0" presId="urn:microsoft.com/office/officeart/2005/8/layout/bList2"/>
    <dgm:cxn modelId="{9F066765-168E-4E8D-8B5D-3EDC2791483E}" type="presParOf" srcId="{DA4CBFBC-E0A1-46F4-A4D7-3FC9A293EF74}" destId="{30F02A50-CEB5-4391-A0C2-26263F502F0D}" srcOrd="2" destOrd="0" presId="urn:microsoft.com/office/officeart/2005/8/layout/bList2"/>
    <dgm:cxn modelId="{60D36C8A-64D0-402A-874D-5E9D6624C46C}" type="presParOf" srcId="{DA4CBFBC-E0A1-46F4-A4D7-3FC9A293EF74}" destId="{B715B06F-D33F-4A4C-8216-387E4903A365}" srcOrd="3" destOrd="0" presId="urn:microsoft.com/office/officeart/2005/8/layout/bList2"/>
    <dgm:cxn modelId="{6D403B42-0688-4908-9094-2F00FC2285F2}" type="presParOf" srcId="{F7A733FD-34BF-41AE-9A76-B7F8D351ED3C}" destId="{3BA0258A-637A-4E4C-9C4C-366D933DE2B4}" srcOrd="5" destOrd="0" presId="urn:microsoft.com/office/officeart/2005/8/layout/bList2"/>
    <dgm:cxn modelId="{E3A7802D-8D59-4EBE-BE65-2D79B1691E33}" type="presParOf" srcId="{F7A733FD-34BF-41AE-9A76-B7F8D351ED3C}" destId="{1E0A5F1E-5073-4310-AEDF-6C7CF2EA29F5}" srcOrd="6" destOrd="0" presId="urn:microsoft.com/office/officeart/2005/8/layout/bList2"/>
    <dgm:cxn modelId="{CD13EBCB-5403-49F8-967F-84A9778492B4}" type="presParOf" srcId="{1E0A5F1E-5073-4310-AEDF-6C7CF2EA29F5}" destId="{7391011D-79A1-4255-AFA1-41E324866802}" srcOrd="0" destOrd="0" presId="urn:microsoft.com/office/officeart/2005/8/layout/bList2"/>
    <dgm:cxn modelId="{91282825-DC93-4566-9A5D-40DCBE98A072}" type="presParOf" srcId="{1E0A5F1E-5073-4310-AEDF-6C7CF2EA29F5}" destId="{29F049E1-09BA-4B40-B98F-9FB159BD4E07}" srcOrd="1" destOrd="0" presId="urn:microsoft.com/office/officeart/2005/8/layout/bList2"/>
    <dgm:cxn modelId="{F3750662-7C20-4271-AE85-7BB4D7EFDE1F}" type="presParOf" srcId="{1E0A5F1E-5073-4310-AEDF-6C7CF2EA29F5}" destId="{7F38F41C-EE34-40DB-923A-589CA6D315CC}" srcOrd="2" destOrd="0" presId="urn:microsoft.com/office/officeart/2005/8/layout/bList2"/>
    <dgm:cxn modelId="{A93748E5-C7F9-46FC-8D13-EDC993B4F72A}" type="presParOf" srcId="{1E0A5F1E-5073-4310-AEDF-6C7CF2EA29F5}" destId="{423927CE-D64B-4E14-A376-9D781BC96364}" srcOrd="3" destOrd="0" presId="urn:microsoft.com/office/officeart/2005/8/layout/bList2"/>
    <dgm:cxn modelId="{BA172E6B-573F-4EEF-AF73-BE246903851D}" type="presParOf" srcId="{F7A733FD-34BF-41AE-9A76-B7F8D351ED3C}" destId="{1EDE7D61-43D9-4185-8D18-ECECB0790604}" srcOrd="7" destOrd="0" presId="urn:microsoft.com/office/officeart/2005/8/layout/bList2"/>
    <dgm:cxn modelId="{56BAEEE1-6906-4613-8565-6F93E013C15B}" type="presParOf" srcId="{F7A733FD-34BF-41AE-9A76-B7F8D351ED3C}" destId="{80F03EB7-80BB-4130-90EE-459EB18BA9C6}" srcOrd="8" destOrd="0" presId="urn:microsoft.com/office/officeart/2005/8/layout/bList2"/>
    <dgm:cxn modelId="{1ECE5DF9-059C-4D85-95F2-AD49932FA66F}" type="presParOf" srcId="{80F03EB7-80BB-4130-90EE-459EB18BA9C6}" destId="{505277A0-37FE-4376-B988-A759517D73CF}" srcOrd="0" destOrd="0" presId="urn:microsoft.com/office/officeart/2005/8/layout/bList2"/>
    <dgm:cxn modelId="{2860D3AB-C4EF-4711-A5B2-9E26FAA7A388}" type="presParOf" srcId="{80F03EB7-80BB-4130-90EE-459EB18BA9C6}" destId="{1FF23959-1378-46CD-87B6-9A85706D26DA}" srcOrd="1" destOrd="0" presId="urn:microsoft.com/office/officeart/2005/8/layout/bList2"/>
    <dgm:cxn modelId="{18467988-0A5D-45C1-B73E-80E1E0021A8D}" type="presParOf" srcId="{80F03EB7-80BB-4130-90EE-459EB18BA9C6}" destId="{3A0CE1BB-DBD5-49D1-A1FF-9C4522F407E2}" srcOrd="2" destOrd="0" presId="urn:microsoft.com/office/officeart/2005/8/layout/bList2"/>
    <dgm:cxn modelId="{5DD02967-2CE4-480E-A999-7F97EC71A74C}" type="presParOf" srcId="{80F03EB7-80BB-4130-90EE-459EB18BA9C6}" destId="{B4FFCD46-A6BF-46A0-B752-48D22FF47B37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D50612-5986-464B-9E14-D050432FCD64}" type="doc">
      <dgm:prSet loTypeId="urn:microsoft.com/office/officeart/2005/8/layout/lProcess3" loCatId="process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5C9CC55-077C-4833-A20F-61348A4C030D}">
      <dgm:prSet phldrT="[Текст]"/>
      <dgm:spPr>
        <a:solidFill>
          <a:schemeClr val="lt1">
            <a:hueOff val="0"/>
            <a:satOff val="0"/>
            <a:lumOff val="0"/>
            <a:alpha val="66000"/>
          </a:schemeClr>
        </a:solidFill>
      </dgm:spPr>
      <dgm:t>
        <a:bodyPr/>
        <a:lstStyle/>
        <a:p>
          <a:r>
            <a:rPr lang="ru-RU" b="1" dirty="0" smtClean="0"/>
            <a:t>СОЦИАЛЬНОЕ ПАРТНЕРСТВО</a:t>
          </a:r>
          <a:endParaRPr lang="ru-RU" b="1" dirty="0"/>
        </a:p>
      </dgm:t>
    </dgm:pt>
    <dgm:pt modelId="{7A48C2CA-D6B2-450E-AA92-3CF002DED2BE}" type="parTrans" cxnId="{54DC86C5-1DBD-4414-923F-35FE31B76494}">
      <dgm:prSet/>
      <dgm:spPr/>
      <dgm:t>
        <a:bodyPr/>
        <a:lstStyle/>
        <a:p>
          <a:endParaRPr lang="ru-RU"/>
        </a:p>
      </dgm:t>
    </dgm:pt>
    <dgm:pt modelId="{3D05F224-B2A7-43A3-86C8-73ECA6F2C2BC}" type="sibTrans" cxnId="{54DC86C5-1DBD-4414-923F-35FE31B76494}">
      <dgm:prSet/>
      <dgm:spPr/>
      <dgm:t>
        <a:bodyPr/>
        <a:lstStyle/>
        <a:p>
          <a:endParaRPr lang="ru-RU"/>
        </a:p>
      </dgm:t>
    </dgm:pt>
    <dgm:pt modelId="{44F9AB31-ED7A-4259-BDFC-502855C5F7F8}">
      <dgm:prSet phldrT="[Текст]" custT="1"/>
      <dgm:spPr/>
      <dgm:t>
        <a:bodyPr/>
        <a:lstStyle/>
        <a:p>
          <a:r>
            <a:rPr lang="ru-RU" sz="2400" dirty="0" smtClean="0"/>
            <a:t>  </a:t>
          </a:r>
          <a:r>
            <a:rPr lang="ru-RU" sz="2000" dirty="0" smtClean="0"/>
            <a:t>ПРОГНОЗ РАЗВИТИЯ ТЕРРИТОРИИ И СОЦИАЛЬНЫЙ ЗАКАЗ</a:t>
          </a:r>
          <a:endParaRPr lang="ru-RU" sz="2000" dirty="0"/>
        </a:p>
      </dgm:t>
    </dgm:pt>
    <dgm:pt modelId="{387FBAEC-CC3D-444B-9A63-EE6FAD2E16A1}" type="parTrans" cxnId="{9C533242-0EC0-47B6-A19E-0D574F9A3EAE}">
      <dgm:prSet/>
      <dgm:spPr/>
      <dgm:t>
        <a:bodyPr/>
        <a:lstStyle/>
        <a:p>
          <a:endParaRPr lang="ru-RU"/>
        </a:p>
      </dgm:t>
    </dgm:pt>
    <dgm:pt modelId="{FE22F763-3816-4885-A50E-FE2C2BCA26A3}" type="sibTrans" cxnId="{9C533242-0EC0-47B6-A19E-0D574F9A3EAE}">
      <dgm:prSet/>
      <dgm:spPr/>
      <dgm:t>
        <a:bodyPr/>
        <a:lstStyle/>
        <a:p>
          <a:endParaRPr lang="ru-RU"/>
        </a:p>
      </dgm:t>
    </dgm:pt>
    <dgm:pt modelId="{67E8EB03-178B-4045-A7EA-DE5ED9EFF667}">
      <dgm:prSet phldrT="[Текст]"/>
      <dgm:spPr>
        <a:solidFill>
          <a:schemeClr val="lt1">
            <a:hueOff val="0"/>
            <a:satOff val="0"/>
            <a:lumOff val="0"/>
            <a:alpha val="58000"/>
          </a:schemeClr>
        </a:solidFill>
      </dgm:spPr>
      <dgm:t>
        <a:bodyPr/>
        <a:lstStyle/>
        <a:p>
          <a:r>
            <a:rPr lang="ru-RU" b="1" dirty="0" smtClean="0"/>
            <a:t>СЕТЕВОЕ ВЗАИМОДЕЙСТВИЕ</a:t>
          </a:r>
          <a:endParaRPr lang="ru-RU" b="1" dirty="0"/>
        </a:p>
      </dgm:t>
    </dgm:pt>
    <dgm:pt modelId="{4DD1477E-AD86-4669-871C-D4606E8137E6}" type="parTrans" cxnId="{D1C78943-2B3C-4796-BBC8-2649818FFBFC}">
      <dgm:prSet/>
      <dgm:spPr/>
      <dgm:t>
        <a:bodyPr/>
        <a:lstStyle/>
        <a:p>
          <a:endParaRPr lang="ru-RU"/>
        </a:p>
      </dgm:t>
    </dgm:pt>
    <dgm:pt modelId="{15A2BA72-4893-4463-9922-BA8759311016}" type="sibTrans" cxnId="{D1C78943-2B3C-4796-BBC8-2649818FFBFC}">
      <dgm:prSet/>
      <dgm:spPr/>
      <dgm:t>
        <a:bodyPr/>
        <a:lstStyle/>
        <a:p>
          <a:endParaRPr lang="ru-RU"/>
        </a:p>
      </dgm:t>
    </dgm:pt>
    <dgm:pt modelId="{BE6E2C6D-DF00-4B1E-BD64-114BFBFEEFCA}">
      <dgm:prSet phldrT="[Текст]" custT="1"/>
      <dgm:spPr/>
      <dgm:t>
        <a:bodyPr/>
        <a:lstStyle/>
        <a:p>
          <a:r>
            <a:rPr lang="ru-RU" sz="2400" dirty="0" smtClean="0"/>
            <a:t>ИСПОЛЬЗОВАНИЕ РЕСУРСОВ ОРГАНИЗАЦИЙ-ПАРТНЕРОВ</a:t>
          </a:r>
          <a:endParaRPr lang="ru-RU" sz="2400" dirty="0"/>
        </a:p>
      </dgm:t>
    </dgm:pt>
    <dgm:pt modelId="{350664FB-2A20-42A2-B16F-BA2FB9F48CAE}" type="parTrans" cxnId="{64210810-76C7-419E-806D-325379F14EFF}">
      <dgm:prSet/>
      <dgm:spPr/>
      <dgm:t>
        <a:bodyPr/>
        <a:lstStyle/>
        <a:p>
          <a:endParaRPr lang="ru-RU"/>
        </a:p>
      </dgm:t>
    </dgm:pt>
    <dgm:pt modelId="{AD73A755-328B-4A74-9C66-D690D0660E9F}" type="sibTrans" cxnId="{64210810-76C7-419E-806D-325379F14EFF}">
      <dgm:prSet/>
      <dgm:spPr/>
      <dgm:t>
        <a:bodyPr/>
        <a:lstStyle/>
        <a:p>
          <a:endParaRPr lang="ru-RU"/>
        </a:p>
      </dgm:t>
    </dgm:pt>
    <dgm:pt modelId="{27B66876-7309-4DFE-BE40-D69A7E712CB9}">
      <dgm:prSet phldrT="[Текст]"/>
      <dgm:spPr>
        <a:solidFill>
          <a:schemeClr val="lt1">
            <a:hueOff val="0"/>
            <a:satOff val="0"/>
            <a:lumOff val="0"/>
            <a:alpha val="56000"/>
          </a:schemeClr>
        </a:solidFill>
      </dgm:spPr>
      <dgm:t>
        <a:bodyPr/>
        <a:lstStyle/>
        <a:p>
          <a:r>
            <a:rPr lang="ru-RU" b="1" dirty="0" smtClean="0"/>
            <a:t>ПРОФИЛЬНОЕ  ОБУЧЕНИЕ</a:t>
          </a:r>
          <a:endParaRPr lang="ru-RU" b="1" dirty="0"/>
        </a:p>
      </dgm:t>
    </dgm:pt>
    <dgm:pt modelId="{C9E785F1-C1C4-4965-9B4D-C1D8D0ED9B8F}" type="parTrans" cxnId="{8B0E221A-A943-44A2-B049-87671C1EA5FA}">
      <dgm:prSet/>
      <dgm:spPr/>
      <dgm:t>
        <a:bodyPr/>
        <a:lstStyle/>
        <a:p>
          <a:endParaRPr lang="ru-RU"/>
        </a:p>
      </dgm:t>
    </dgm:pt>
    <dgm:pt modelId="{CD003243-517B-4075-9FD2-FE0D6CD06C75}" type="sibTrans" cxnId="{8B0E221A-A943-44A2-B049-87671C1EA5FA}">
      <dgm:prSet/>
      <dgm:spPr/>
      <dgm:t>
        <a:bodyPr/>
        <a:lstStyle/>
        <a:p>
          <a:endParaRPr lang="ru-RU"/>
        </a:p>
      </dgm:t>
    </dgm:pt>
    <dgm:pt modelId="{5570A0D1-2A29-4523-9B66-3E4E54720B93}">
      <dgm:prSet phldrT="[Текст]" custT="1"/>
      <dgm:spPr>
        <a:solidFill>
          <a:schemeClr val="lt1">
            <a:tint val="40000"/>
            <a:hueOff val="0"/>
            <a:satOff val="0"/>
            <a:lumOff val="0"/>
            <a:alpha val="62000"/>
          </a:schemeClr>
        </a:solidFill>
      </dgm:spPr>
      <dgm:t>
        <a:bodyPr/>
        <a:lstStyle/>
        <a:p>
          <a:r>
            <a:rPr lang="ru-RU" sz="2400" dirty="0" smtClean="0"/>
            <a:t>ПРОФЕССИОНАЛЬНОЕ ОБУЧЕНИЕ</a:t>
          </a:r>
          <a:endParaRPr lang="ru-RU" sz="2400" dirty="0"/>
        </a:p>
      </dgm:t>
    </dgm:pt>
    <dgm:pt modelId="{DAE66D48-11A6-4322-A6D9-76A517029E61}" type="parTrans" cxnId="{303C3703-C5C4-416B-B0F1-96B5A00052DB}">
      <dgm:prSet/>
      <dgm:spPr/>
      <dgm:t>
        <a:bodyPr/>
        <a:lstStyle/>
        <a:p>
          <a:endParaRPr lang="ru-RU"/>
        </a:p>
      </dgm:t>
    </dgm:pt>
    <dgm:pt modelId="{8E3D9CB3-2B7E-4986-AFD0-33C6C27A7AD6}" type="sibTrans" cxnId="{303C3703-C5C4-416B-B0F1-96B5A00052DB}">
      <dgm:prSet/>
      <dgm:spPr/>
      <dgm:t>
        <a:bodyPr/>
        <a:lstStyle/>
        <a:p>
          <a:endParaRPr lang="ru-RU"/>
        </a:p>
      </dgm:t>
    </dgm:pt>
    <dgm:pt modelId="{5963DDF4-A9B7-4E1F-91B2-11428A257EE7}">
      <dgm:prSet phldrT="[Текст]" custT="1"/>
      <dgm:spPr>
        <a:solidFill>
          <a:schemeClr val="lt1">
            <a:hueOff val="0"/>
            <a:satOff val="0"/>
            <a:lumOff val="0"/>
            <a:alpha val="61000"/>
          </a:schemeClr>
        </a:solidFill>
      </dgm:spPr>
      <dgm:t>
        <a:bodyPr/>
        <a:lstStyle/>
        <a:p>
          <a:r>
            <a:rPr lang="ru-RU" sz="2600" b="1" dirty="0" smtClean="0"/>
            <a:t>ГОТОВНОСТЬ КАДРОВОГО РЕСУРСА</a:t>
          </a:r>
          <a:endParaRPr lang="ru-RU" sz="2600" b="1" dirty="0"/>
        </a:p>
      </dgm:t>
    </dgm:pt>
    <dgm:pt modelId="{CF65CC89-BF0C-4203-BEBE-701B5D45D503}" type="parTrans" cxnId="{6B449C19-4360-4965-B4BE-88C3C07FB3B0}">
      <dgm:prSet/>
      <dgm:spPr/>
      <dgm:t>
        <a:bodyPr/>
        <a:lstStyle/>
        <a:p>
          <a:endParaRPr lang="ru-RU"/>
        </a:p>
      </dgm:t>
    </dgm:pt>
    <dgm:pt modelId="{208850B9-E9CC-4C48-AB9B-C36BD116E140}" type="sibTrans" cxnId="{6B449C19-4360-4965-B4BE-88C3C07FB3B0}">
      <dgm:prSet/>
      <dgm:spPr/>
      <dgm:t>
        <a:bodyPr/>
        <a:lstStyle/>
        <a:p>
          <a:endParaRPr lang="ru-RU"/>
        </a:p>
      </dgm:t>
    </dgm:pt>
    <dgm:pt modelId="{AF93CC70-76AC-46C9-AB48-F360DAA86A19}" type="pres">
      <dgm:prSet presAssocID="{3FD50612-5986-464B-9E14-D050432FCD6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873EF80-E88E-471B-AD82-A9C689D84A53}" type="pres">
      <dgm:prSet presAssocID="{F5C9CC55-077C-4833-A20F-61348A4C030D}" presName="horFlow" presStyleCnt="0"/>
      <dgm:spPr/>
    </dgm:pt>
    <dgm:pt modelId="{0D806FF6-39D8-4725-9225-6B81DA0BCAA2}" type="pres">
      <dgm:prSet presAssocID="{F5C9CC55-077C-4833-A20F-61348A4C030D}" presName="bigChev" presStyleLbl="node1" presStyleIdx="0" presStyleCnt="4" custScaleX="134457"/>
      <dgm:spPr/>
      <dgm:t>
        <a:bodyPr/>
        <a:lstStyle/>
        <a:p>
          <a:endParaRPr lang="ru-RU"/>
        </a:p>
      </dgm:t>
    </dgm:pt>
    <dgm:pt modelId="{37B3EDB4-89C5-468C-961D-7D9B2602F0F8}" type="pres">
      <dgm:prSet presAssocID="{387FBAEC-CC3D-444B-9A63-EE6FAD2E16A1}" presName="parTrans" presStyleCnt="0"/>
      <dgm:spPr/>
    </dgm:pt>
    <dgm:pt modelId="{A8D348A3-002E-4876-AF8C-7532F5D6EFF5}" type="pres">
      <dgm:prSet presAssocID="{44F9AB31-ED7A-4259-BDFC-502855C5F7F8}" presName="node" presStyleLbl="alignAccFollowNode1" presStyleIdx="0" presStyleCnt="3" custScaleX="2494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E2397B-9F27-4AEC-B1C2-1DCF373A4506}" type="pres">
      <dgm:prSet presAssocID="{F5C9CC55-077C-4833-A20F-61348A4C030D}" presName="vSp" presStyleCnt="0"/>
      <dgm:spPr/>
    </dgm:pt>
    <dgm:pt modelId="{A31EBDBA-4EA3-4675-A1BA-B0A0229C2312}" type="pres">
      <dgm:prSet presAssocID="{67E8EB03-178B-4045-A7EA-DE5ED9EFF667}" presName="horFlow" presStyleCnt="0"/>
      <dgm:spPr/>
    </dgm:pt>
    <dgm:pt modelId="{DA174EFB-9B5B-4C50-ABB7-BA1184225B6A}" type="pres">
      <dgm:prSet presAssocID="{67E8EB03-178B-4045-A7EA-DE5ED9EFF667}" presName="bigChev" presStyleLbl="node1" presStyleIdx="1" presStyleCnt="4" custScaleX="127900"/>
      <dgm:spPr/>
      <dgm:t>
        <a:bodyPr/>
        <a:lstStyle/>
        <a:p>
          <a:endParaRPr lang="ru-RU"/>
        </a:p>
      </dgm:t>
    </dgm:pt>
    <dgm:pt modelId="{D36E97C1-175A-461C-BD63-55C51E7CFFD0}" type="pres">
      <dgm:prSet presAssocID="{350664FB-2A20-42A2-B16F-BA2FB9F48CAE}" presName="parTrans" presStyleCnt="0"/>
      <dgm:spPr/>
    </dgm:pt>
    <dgm:pt modelId="{760CFA16-200D-41A9-9F62-B290FE0941AB}" type="pres">
      <dgm:prSet presAssocID="{BE6E2C6D-DF00-4B1E-BD64-114BFBFEEFCA}" presName="node" presStyleLbl="alignAccFollowNode1" presStyleIdx="1" presStyleCnt="3" custScaleX="2565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27D91E-79A8-4EDB-8998-84F4347A088E}" type="pres">
      <dgm:prSet presAssocID="{67E8EB03-178B-4045-A7EA-DE5ED9EFF667}" presName="vSp" presStyleCnt="0"/>
      <dgm:spPr/>
    </dgm:pt>
    <dgm:pt modelId="{95B5D224-29A2-40DA-8E09-BA9A5284E4B7}" type="pres">
      <dgm:prSet presAssocID="{27B66876-7309-4DFE-BE40-D69A7E712CB9}" presName="horFlow" presStyleCnt="0"/>
      <dgm:spPr/>
    </dgm:pt>
    <dgm:pt modelId="{43ADAC63-1017-48D6-8E0E-E67D18DE4E2C}" type="pres">
      <dgm:prSet presAssocID="{27B66876-7309-4DFE-BE40-D69A7E712CB9}" presName="bigChev" presStyleLbl="node1" presStyleIdx="2" presStyleCnt="4" custScaleX="122773"/>
      <dgm:spPr/>
      <dgm:t>
        <a:bodyPr/>
        <a:lstStyle/>
        <a:p>
          <a:endParaRPr lang="ru-RU"/>
        </a:p>
      </dgm:t>
    </dgm:pt>
    <dgm:pt modelId="{EDB3066B-BB4B-49C5-A3B0-A821069208A5}" type="pres">
      <dgm:prSet presAssocID="{DAE66D48-11A6-4322-A6D9-76A517029E61}" presName="parTrans" presStyleCnt="0"/>
      <dgm:spPr/>
    </dgm:pt>
    <dgm:pt modelId="{5186E222-1E61-4203-9DBF-BCFD520146A8}" type="pres">
      <dgm:prSet presAssocID="{5570A0D1-2A29-4523-9B66-3E4E54720B93}" presName="node" presStyleLbl="alignAccFollowNode1" presStyleIdx="2" presStyleCnt="3" custScaleX="26547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97A5A0-C983-48CD-B9D6-14EE34955457}" type="pres">
      <dgm:prSet presAssocID="{27B66876-7309-4DFE-BE40-D69A7E712CB9}" presName="vSp" presStyleCnt="0"/>
      <dgm:spPr/>
    </dgm:pt>
    <dgm:pt modelId="{B385CF4A-12B2-4566-A873-F73695B81144}" type="pres">
      <dgm:prSet presAssocID="{5963DDF4-A9B7-4E1F-91B2-11428A257EE7}" presName="horFlow" presStyleCnt="0"/>
      <dgm:spPr/>
    </dgm:pt>
    <dgm:pt modelId="{BC458986-3B5F-4AB7-8161-416EC1F5A921}" type="pres">
      <dgm:prSet presAssocID="{5963DDF4-A9B7-4E1F-91B2-11428A257EE7}" presName="bigChev" presStyleLbl="node1" presStyleIdx="3" presStyleCnt="4" custScaleX="330323"/>
      <dgm:spPr/>
      <dgm:t>
        <a:bodyPr/>
        <a:lstStyle/>
        <a:p>
          <a:endParaRPr lang="ru-RU"/>
        </a:p>
      </dgm:t>
    </dgm:pt>
  </dgm:ptLst>
  <dgm:cxnLst>
    <dgm:cxn modelId="{99EF28DD-EA0B-4E56-9A48-C03DCA5E2078}" type="presOf" srcId="{27B66876-7309-4DFE-BE40-D69A7E712CB9}" destId="{43ADAC63-1017-48D6-8E0E-E67D18DE4E2C}" srcOrd="0" destOrd="0" presId="urn:microsoft.com/office/officeart/2005/8/layout/lProcess3"/>
    <dgm:cxn modelId="{303C3703-C5C4-416B-B0F1-96B5A00052DB}" srcId="{27B66876-7309-4DFE-BE40-D69A7E712CB9}" destId="{5570A0D1-2A29-4523-9B66-3E4E54720B93}" srcOrd="0" destOrd="0" parTransId="{DAE66D48-11A6-4322-A6D9-76A517029E61}" sibTransId="{8E3D9CB3-2B7E-4986-AFD0-33C6C27A7AD6}"/>
    <dgm:cxn modelId="{54DC86C5-1DBD-4414-923F-35FE31B76494}" srcId="{3FD50612-5986-464B-9E14-D050432FCD64}" destId="{F5C9CC55-077C-4833-A20F-61348A4C030D}" srcOrd="0" destOrd="0" parTransId="{7A48C2CA-D6B2-450E-AA92-3CF002DED2BE}" sibTransId="{3D05F224-B2A7-43A3-86C8-73ECA6F2C2BC}"/>
    <dgm:cxn modelId="{F07A15C2-6CFB-4538-AC6F-91FCC843A239}" type="presOf" srcId="{BE6E2C6D-DF00-4B1E-BD64-114BFBFEEFCA}" destId="{760CFA16-200D-41A9-9F62-B290FE0941AB}" srcOrd="0" destOrd="0" presId="urn:microsoft.com/office/officeart/2005/8/layout/lProcess3"/>
    <dgm:cxn modelId="{64210810-76C7-419E-806D-325379F14EFF}" srcId="{67E8EB03-178B-4045-A7EA-DE5ED9EFF667}" destId="{BE6E2C6D-DF00-4B1E-BD64-114BFBFEEFCA}" srcOrd="0" destOrd="0" parTransId="{350664FB-2A20-42A2-B16F-BA2FB9F48CAE}" sibTransId="{AD73A755-328B-4A74-9C66-D690D0660E9F}"/>
    <dgm:cxn modelId="{8B0E221A-A943-44A2-B049-87671C1EA5FA}" srcId="{3FD50612-5986-464B-9E14-D050432FCD64}" destId="{27B66876-7309-4DFE-BE40-D69A7E712CB9}" srcOrd="2" destOrd="0" parTransId="{C9E785F1-C1C4-4965-9B4D-C1D8D0ED9B8F}" sibTransId="{CD003243-517B-4075-9FD2-FE0D6CD06C75}"/>
    <dgm:cxn modelId="{E9E4D23C-ABE4-4EAC-BBF4-ECB51D7B46B9}" type="presOf" srcId="{5963DDF4-A9B7-4E1F-91B2-11428A257EE7}" destId="{BC458986-3B5F-4AB7-8161-416EC1F5A921}" srcOrd="0" destOrd="0" presId="urn:microsoft.com/office/officeart/2005/8/layout/lProcess3"/>
    <dgm:cxn modelId="{F871FB7D-6F8B-49AA-9C5D-B10DDEFCB0FD}" type="presOf" srcId="{44F9AB31-ED7A-4259-BDFC-502855C5F7F8}" destId="{A8D348A3-002E-4876-AF8C-7532F5D6EFF5}" srcOrd="0" destOrd="0" presId="urn:microsoft.com/office/officeart/2005/8/layout/lProcess3"/>
    <dgm:cxn modelId="{B92960CA-0A9E-4D0D-B56A-CFE7BC1C325F}" type="presOf" srcId="{5570A0D1-2A29-4523-9B66-3E4E54720B93}" destId="{5186E222-1E61-4203-9DBF-BCFD520146A8}" srcOrd="0" destOrd="0" presId="urn:microsoft.com/office/officeart/2005/8/layout/lProcess3"/>
    <dgm:cxn modelId="{FFD4849B-FEF4-4D76-98E8-EDB18942800E}" type="presOf" srcId="{67E8EB03-178B-4045-A7EA-DE5ED9EFF667}" destId="{DA174EFB-9B5B-4C50-ABB7-BA1184225B6A}" srcOrd="0" destOrd="0" presId="urn:microsoft.com/office/officeart/2005/8/layout/lProcess3"/>
    <dgm:cxn modelId="{6B449C19-4360-4965-B4BE-88C3C07FB3B0}" srcId="{3FD50612-5986-464B-9E14-D050432FCD64}" destId="{5963DDF4-A9B7-4E1F-91B2-11428A257EE7}" srcOrd="3" destOrd="0" parTransId="{CF65CC89-BF0C-4203-BEBE-701B5D45D503}" sibTransId="{208850B9-E9CC-4C48-AB9B-C36BD116E140}"/>
    <dgm:cxn modelId="{D1C78943-2B3C-4796-BBC8-2649818FFBFC}" srcId="{3FD50612-5986-464B-9E14-D050432FCD64}" destId="{67E8EB03-178B-4045-A7EA-DE5ED9EFF667}" srcOrd="1" destOrd="0" parTransId="{4DD1477E-AD86-4669-871C-D4606E8137E6}" sibTransId="{15A2BA72-4893-4463-9922-BA8759311016}"/>
    <dgm:cxn modelId="{D3B5BA53-EAF0-44CC-9C95-74280C1EBEF0}" type="presOf" srcId="{F5C9CC55-077C-4833-A20F-61348A4C030D}" destId="{0D806FF6-39D8-4725-9225-6B81DA0BCAA2}" srcOrd="0" destOrd="0" presId="urn:microsoft.com/office/officeart/2005/8/layout/lProcess3"/>
    <dgm:cxn modelId="{7EA1ECBB-CF2F-4B0E-9440-E79DD5A82342}" type="presOf" srcId="{3FD50612-5986-464B-9E14-D050432FCD64}" destId="{AF93CC70-76AC-46C9-AB48-F360DAA86A19}" srcOrd="0" destOrd="0" presId="urn:microsoft.com/office/officeart/2005/8/layout/lProcess3"/>
    <dgm:cxn modelId="{9C533242-0EC0-47B6-A19E-0D574F9A3EAE}" srcId="{F5C9CC55-077C-4833-A20F-61348A4C030D}" destId="{44F9AB31-ED7A-4259-BDFC-502855C5F7F8}" srcOrd="0" destOrd="0" parTransId="{387FBAEC-CC3D-444B-9A63-EE6FAD2E16A1}" sibTransId="{FE22F763-3816-4885-A50E-FE2C2BCA26A3}"/>
    <dgm:cxn modelId="{21276F31-C9D6-4A0C-AB80-50CDEF1952EE}" type="presParOf" srcId="{AF93CC70-76AC-46C9-AB48-F360DAA86A19}" destId="{3873EF80-E88E-471B-AD82-A9C689D84A53}" srcOrd="0" destOrd="0" presId="urn:microsoft.com/office/officeart/2005/8/layout/lProcess3"/>
    <dgm:cxn modelId="{A1593A08-2FB9-4FE4-B443-8EC015386F54}" type="presParOf" srcId="{3873EF80-E88E-471B-AD82-A9C689D84A53}" destId="{0D806FF6-39D8-4725-9225-6B81DA0BCAA2}" srcOrd="0" destOrd="0" presId="urn:microsoft.com/office/officeart/2005/8/layout/lProcess3"/>
    <dgm:cxn modelId="{70B1510B-F75C-45DC-8449-15E9CC11ED2B}" type="presParOf" srcId="{3873EF80-E88E-471B-AD82-A9C689D84A53}" destId="{37B3EDB4-89C5-468C-961D-7D9B2602F0F8}" srcOrd="1" destOrd="0" presId="urn:microsoft.com/office/officeart/2005/8/layout/lProcess3"/>
    <dgm:cxn modelId="{91E2E942-90D6-4177-BBA2-041B304AE2F6}" type="presParOf" srcId="{3873EF80-E88E-471B-AD82-A9C689D84A53}" destId="{A8D348A3-002E-4876-AF8C-7532F5D6EFF5}" srcOrd="2" destOrd="0" presId="urn:microsoft.com/office/officeart/2005/8/layout/lProcess3"/>
    <dgm:cxn modelId="{2B3F83F7-7F3F-474A-BCB8-E88CB468E12B}" type="presParOf" srcId="{AF93CC70-76AC-46C9-AB48-F360DAA86A19}" destId="{43E2397B-9F27-4AEC-B1C2-1DCF373A4506}" srcOrd="1" destOrd="0" presId="urn:microsoft.com/office/officeart/2005/8/layout/lProcess3"/>
    <dgm:cxn modelId="{CAAA13A7-9A76-4308-9267-C3F8203C5E11}" type="presParOf" srcId="{AF93CC70-76AC-46C9-AB48-F360DAA86A19}" destId="{A31EBDBA-4EA3-4675-A1BA-B0A0229C2312}" srcOrd="2" destOrd="0" presId="urn:microsoft.com/office/officeart/2005/8/layout/lProcess3"/>
    <dgm:cxn modelId="{30E61E20-5367-476B-A3E6-6CCB0F4D4FE3}" type="presParOf" srcId="{A31EBDBA-4EA3-4675-A1BA-B0A0229C2312}" destId="{DA174EFB-9B5B-4C50-ABB7-BA1184225B6A}" srcOrd="0" destOrd="0" presId="urn:microsoft.com/office/officeart/2005/8/layout/lProcess3"/>
    <dgm:cxn modelId="{87C1FEF5-A38A-4C61-B116-B6AB5067F014}" type="presParOf" srcId="{A31EBDBA-4EA3-4675-A1BA-B0A0229C2312}" destId="{D36E97C1-175A-461C-BD63-55C51E7CFFD0}" srcOrd="1" destOrd="0" presId="urn:microsoft.com/office/officeart/2005/8/layout/lProcess3"/>
    <dgm:cxn modelId="{1C89FF1A-4C1E-4F96-949A-FEB0BDE31859}" type="presParOf" srcId="{A31EBDBA-4EA3-4675-A1BA-B0A0229C2312}" destId="{760CFA16-200D-41A9-9F62-B290FE0941AB}" srcOrd="2" destOrd="0" presId="urn:microsoft.com/office/officeart/2005/8/layout/lProcess3"/>
    <dgm:cxn modelId="{FDBAEDB2-CED3-4293-AE82-AA2D863DA100}" type="presParOf" srcId="{AF93CC70-76AC-46C9-AB48-F360DAA86A19}" destId="{7727D91E-79A8-4EDB-8998-84F4347A088E}" srcOrd="3" destOrd="0" presId="urn:microsoft.com/office/officeart/2005/8/layout/lProcess3"/>
    <dgm:cxn modelId="{E24DBEAA-E3BA-4CA0-8CFF-CEBC35170AFB}" type="presParOf" srcId="{AF93CC70-76AC-46C9-AB48-F360DAA86A19}" destId="{95B5D224-29A2-40DA-8E09-BA9A5284E4B7}" srcOrd="4" destOrd="0" presId="urn:microsoft.com/office/officeart/2005/8/layout/lProcess3"/>
    <dgm:cxn modelId="{2B319D42-AE89-49A6-AC36-58CDBC883148}" type="presParOf" srcId="{95B5D224-29A2-40DA-8E09-BA9A5284E4B7}" destId="{43ADAC63-1017-48D6-8E0E-E67D18DE4E2C}" srcOrd="0" destOrd="0" presId="urn:microsoft.com/office/officeart/2005/8/layout/lProcess3"/>
    <dgm:cxn modelId="{199BEB8D-4E6D-40D9-93FB-C5FFE1C569FF}" type="presParOf" srcId="{95B5D224-29A2-40DA-8E09-BA9A5284E4B7}" destId="{EDB3066B-BB4B-49C5-A3B0-A821069208A5}" srcOrd="1" destOrd="0" presId="urn:microsoft.com/office/officeart/2005/8/layout/lProcess3"/>
    <dgm:cxn modelId="{943E3EB6-955F-45A5-88D7-C60CE4FF1601}" type="presParOf" srcId="{95B5D224-29A2-40DA-8E09-BA9A5284E4B7}" destId="{5186E222-1E61-4203-9DBF-BCFD520146A8}" srcOrd="2" destOrd="0" presId="urn:microsoft.com/office/officeart/2005/8/layout/lProcess3"/>
    <dgm:cxn modelId="{A38B88FC-ECAB-46A9-8F2C-931434A6EBBC}" type="presParOf" srcId="{AF93CC70-76AC-46C9-AB48-F360DAA86A19}" destId="{8497A5A0-C983-48CD-B9D6-14EE34955457}" srcOrd="5" destOrd="0" presId="urn:microsoft.com/office/officeart/2005/8/layout/lProcess3"/>
    <dgm:cxn modelId="{3EE9B6B9-97D7-4C59-83E1-3BB9803B0F03}" type="presParOf" srcId="{AF93CC70-76AC-46C9-AB48-F360DAA86A19}" destId="{B385CF4A-12B2-4566-A873-F73695B81144}" srcOrd="6" destOrd="0" presId="urn:microsoft.com/office/officeart/2005/8/layout/lProcess3"/>
    <dgm:cxn modelId="{BF2780C4-4C4D-46DE-B19A-923AFD488EB5}" type="presParOf" srcId="{B385CF4A-12B2-4566-A873-F73695B81144}" destId="{BC458986-3B5F-4AB7-8161-416EC1F5A921}" srcOrd="0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78031D-2664-4C25-9939-EFC6616586F5}">
      <dsp:nvSpPr>
        <dsp:cNvPr id="0" name=""/>
        <dsp:cNvSpPr/>
      </dsp:nvSpPr>
      <dsp:spPr>
        <a:xfrm>
          <a:off x="0" y="4144"/>
          <a:ext cx="8202706" cy="0"/>
        </a:xfrm>
        <a:prstGeom prst="lin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B8F8CE-0642-4E56-A911-A3B7BEDE74DC}">
      <dsp:nvSpPr>
        <dsp:cNvPr id="0" name=""/>
        <dsp:cNvSpPr/>
      </dsp:nvSpPr>
      <dsp:spPr>
        <a:xfrm>
          <a:off x="0" y="4144"/>
          <a:ext cx="112044" cy="4460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050" tIns="19050" rIns="19050" bIns="19050" numCol="1" spcCol="1270" anchor="t" anchorCtr="0">
          <a:noAutofit/>
        </a:bodyPr>
        <a:lstStyle/>
        <a:p>
          <a:pPr lvl="0" algn="l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0" y="4144"/>
        <a:ext cx="112044" cy="4460230"/>
      </dsp:txXfrm>
    </dsp:sp>
    <dsp:sp modelId="{FEF328CA-CAF5-46A2-B5BB-42B476FC3D44}">
      <dsp:nvSpPr>
        <dsp:cNvPr id="0" name=""/>
        <dsp:cNvSpPr/>
      </dsp:nvSpPr>
      <dsp:spPr>
        <a:xfrm>
          <a:off x="223910" y="74352"/>
          <a:ext cx="7745149" cy="1428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ОСНОВНЫЕ НАПРАВЛЕНИЯ ДЕЯТЕЛЬНОСТИ ПРАВИТЕЛЬСТВА РФ НА ПЕРИОД ДО 2018 ГОДА, УТВЕРЖДЕННЫЕ ПРАВИТЕЛЬСТВОМ РФ 14.05.2015 </a:t>
          </a:r>
          <a:endParaRPr lang="ru-RU" sz="2400" b="1" kern="1200" dirty="0"/>
        </a:p>
      </dsp:txBody>
      <dsp:txXfrm>
        <a:off x="223910" y="74352"/>
        <a:ext cx="7745149" cy="1428541"/>
      </dsp:txXfrm>
    </dsp:sp>
    <dsp:sp modelId="{285D8B0B-2D7F-4897-B1D9-09E63C2F1E1A}">
      <dsp:nvSpPr>
        <dsp:cNvPr id="0" name=""/>
        <dsp:cNvSpPr/>
      </dsp:nvSpPr>
      <dsp:spPr>
        <a:xfrm>
          <a:off x="112044" y="1502893"/>
          <a:ext cx="59661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C17D56-7FD6-46C6-8608-6EAE812686D8}">
      <dsp:nvSpPr>
        <dsp:cNvPr id="0" name=""/>
        <dsp:cNvSpPr/>
      </dsp:nvSpPr>
      <dsp:spPr>
        <a:xfrm>
          <a:off x="223910" y="1573101"/>
          <a:ext cx="7516479" cy="1404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СТРАТЕГИЯ ВОСПИТАНИЯ В РФ НА ПЕРИОД ДО 2025 ГОДА, УТВЕРЖДЕННАЯ РАСПОРЯЖЕНИЕМ ПРАВИТЕЛЬСТВА РФ ОТ 29.05.2015 № 996-Р</a:t>
          </a:r>
          <a:endParaRPr lang="ru-RU" sz="2400" b="1" kern="1200" dirty="0"/>
        </a:p>
      </dsp:txBody>
      <dsp:txXfrm>
        <a:off x="223910" y="1573101"/>
        <a:ext cx="7516479" cy="1404151"/>
      </dsp:txXfrm>
    </dsp:sp>
    <dsp:sp modelId="{19C4629A-40EB-4CAE-ACD2-BB0ACD20AD24}">
      <dsp:nvSpPr>
        <dsp:cNvPr id="0" name=""/>
        <dsp:cNvSpPr/>
      </dsp:nvSpPr>
      <dsp:spPr>
        <a:xfrm>
          <a:off x="112044" y="2977252"/>
          <a:ext cx="59661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DD5753-9FB8-4E4E-B836-855D23F9CFD8}">
      <dsp:nvSpPr>
        <dsp:cNvPr id="0" name=""/>
        <dsp:cNvSpPr/>
      </dsp:nvSpPr>
      <dsp:spPr>
        <a:xfrm>
          <a:off x="223910" y="3047459"/>
          <a:ext cx="7971536" cy="140415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КОМПЛЕКС МЕР, НАПРАВЛЕННЫХ НА СОВЕРШЕНСТВОВАНИЕ ПРОФЕССИОНАЛЬНОЙ ОРИЕНТАЦИИ ОБУЧАЮЩИХСЯ…, УТВЕРЖДЕННЫЙ ЗАМЕСТИТЕЛЕМ ПРЕДСЕДАТЕЛЯ ПРАВИТЕЛЬСТВА РФ О. ГОЛОДЕЦ 25.04.2014</a:t>
          </a:r>
          <a:endParaRPr lang="ru-RU" sz="2300" b="1" kern="1200" dirty="0"/>
        </a:p>
      </dsp:txBody>
      <dsp:txXfrm>
        <a:off x="223910" y="3047459"/>
        <a:ext cx="7971536" cy="1404151"/>
      </dsp:txXfrm>
    </dsp:sp>
    <dsp:sp modelId="{B40C89BC-9D7B-4920-8606-6080A7117382}">
      <dsp:nvSpPr>
        <dsp:cNvPr id="0" name=""/>
        <dsp:cNvSpPr/>
      </dsp:nvSpPr>
      <dsp:spPr>
        <a:xfrm>
          <a:off x="112044" y="4451610"/>
          <a:ext cx="5966186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79F51-A306-4008-A8FE-3224D37B7064}">
      <dsp:nvSpPr>
        <dsp:cNvPr id="0" name=""/>
        <dsp:cNvSpPr/>
      </dsp:nvSpPr>
      <dsp:spPr>
        <a:xfrm rot="5400000">
          <a:off x="-270714" y="275647"/>
          <a:ext cx="1804764" cy="1263335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СТ.66</a:t>
          </a:r>
          <a:endParaRPr lang="ru-RU" sz="3500" kern="1200" dirty="0"/>
        </a:p>
      </dsp:txBody>
      <dsp:txXfrm rot="-5400000">
        <a:off x="1" y="636601"/>
        <a:ext cx="1263335" cy="541429"/>
      </dsp:txXfrm>
    </dsp:sp>
    <dsp:sp modelId="{671A0F98-30B0-4825-A685-D64B7CCCFB4E}">
      <dsp:nvSpPr>
        <dsp:cNvPr id="0" name=""/>
        <dsp:cNvSpPr/>
      </dsp:nvSpPr>
      <dsp:spPr>
        <a:xfrm rot="5400000">
          <a:off x="4159919" y="-2891651"/>
          <a:ext cx="1173097" cy="6966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/>
            <a:t>Начальное общее, основное общее и среднее общее образование</a:t>
          </a:r>
          <a:endParaRPr lang="ru-RU" sz="2800" b="1" kern="1200" dirty="0"/>
        </a:p>
      </dsp:txBody>
      <dsp:txXfrm rot="-5400000">
        <a:off x="1263336" y="62198"/>
        <a:ext cx="6908998" cy="1058565"/>
      </dsp:txXfrm>
    </dsp:sp>
    <dsp:sp modelId="{46627688-B355-4E0D-9B07-2424957178FE}">
      <dsp:nvSpPr>
        <dsp:cNvPr id="0" name=""/>
        <dsp:cNvSpPr/>
      </dsp:nvSpPr>
      <dsp:spPr>
        <a:xfrm rot="5400000">
          <a:off x="-270714" y="1888612"/>
          <a:ext cx="1804764" cy="1263335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СТ.42</a:t>
          </a:r>
          <a:endParaRPr lang="ru-RU" sz="3500" kern="1200" dirty="0"/>
        </a:p>
      </dsp:txBody>
      <dsp:txXfrm rot="-5400000">
        <a:off x="1" y="2249566"/>
        <a:ext cx="1263335" cy="541429"/>
      </dsp:txXfrm>
    </dsp:sp>
    <dsp:sp modelId="{8714B742-E37A-4D72-A239-FB6D493F6946}">
      <dsp:nvSpPr>
        <dsp:cNvPr id="0" name=""/>
        <dsp:cNvSpPr/>
      </dsp:nvSpPr>
      <dsp:spPr>
        <a:xfrm rot="5400000">
          <a:off x="4159919" y="-1278686"/>
          <a:ext cx="1173097" cy="6966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1" kern="1200" dirty="0" smtClean="0"/>
            <a:t>Психолого-педагогическая, медицинская и социальная помощь обучающимся, испытывающим трудности в освоении основных общеобразовательных программ, развитии и социальной адаптации</a:t>
          </a:r>
          <a:endParaRPr lang="ru-RU" sz="2000" b="1" kern="1200" dirty="0"/>
        </a:p>
      </dsp:txBody>
      <dsp:txXfrm rot="-5400000">
        <a:off x="1263336" y="1675163"/>
        <a:ext cx="6908998" cy="1058565"/>
      </dsp:txXfrm>
    </dsp:sp>
    <dsp:sp modelId="{B7603C42-9FBF-4742-BFAC-A5E97984AD63}">
      <dsp:nvSpPr>
        <dsp:cNvPr id="0" name=""/>
        <dsp:cNvSpPr/>
      </dsp:nvSpPr>
      <dsp:spPr>
        <a:xfrm rot="5400000">
          <a:off x="-270714" y="3501577"/>
          <a:ext cx="1804764" cy="1263335"/>
        </a:xfrm>
        <a:prstGeom prst="chevron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/>
            <a:t>СТ.75</a:t>
          </a:r>
          <a:endParaRPr lang="ru-RU" sz="3500" kern="1200" dirty="0"/>
        </a:p>
      </dsp:txBody>
      <dsp:txXfrm rot="-5400000">
        <a:off x="1" y="3862531"/>
        <a:ext cx="1263335" cy="541429"/>
      </dsp:txXfrm>
    </dsp:sp>
    <dsp:sp modelId="{18FC3CF1-1D39-434B-BF83-91D07D9FDE83}">
      <dsp:nvSpPr>
        <dsp:cNvPr id="0" name=""/>
        <dsp:cNvSpPr/>
      </dsp:nvSpPr>
      <dsp:spPr>
        <a:xfrm rot="5400000">
          <a:off x="4159919" y="334279"/>
          <a:ext cx="1173097" cy="696626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1" kern="1200" dirty="0" smtClean="0"/>
            <a:t>Дополнительное образование детей и взрослых</a:t>
          </a:r>
          <a:endParaRPr lang="ru-RU" sz="2800" b="1" kern="1200" dirty="0"/>
        </a:p>
      </dsp:txBody>
      <dsp:txXfrm rot="-5400000">
        <a:off x="1263336" y="3288128"/>
        <a:ext cx="6908998" cy="105856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58CE68-332D-4D34-A45C-EADC08C2D920}">
      <dsp:nvSpPr>
        <dsp:cNvPr id="0" name=""/>
        <dsp:cNvSpPr/>
      </dsp:nvSpPr>
      <dsp:spPr>
        <a:xfrm rot="5400000">
          <a:off x="430914" y="1227108"/>
          <a:ext cx="563244" cy="64123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4D6D7D-344D-4F61-B0EE-9963D1E00909}">
      <dsp:nvSpPr>
        <dsp:cNvPr id="0" name=""/>
        <dsp:cNvSpPr/>
      </dsp:nvSpPr>
      <dsp:spPr>
        <a:xfrm>
          <a:off x="63874" y="544394"/>
          <a:ext cx="1640661" cy="66369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НАЧАЛЬНОЙ ШКОЛЫ</a:t>
          </a:r>
          <a:endParaRPr lang="ru-RU" sz="2000" b="1" kern="1200" dirty="0"/>
        </a:p>
      </dsp:txBody>
      <dsp:txXfrm>
        <a:off x="96279" y="576799"/>
        <a:ext cx="1575851" cy="598880"/>
      </dsp:txXfrm>
    </dsp:sp>
    <dsp:sp modelId="{E60AE8CF-9FFC-4FF8-AF9B-562BBD810D6B}">
      <dsp:nvSpPr>
        <dsp:cNvPr id="0" name=""/>
        <dsp:cNvSpPr/>
      </dsp:nvSpPr>
      <dsp:spPr>
        <a:xfrm>
          <a:off x="1769727" y="610000"/>
          <a:ext cx="3759198" cy="53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u="none" kern="1200" dirty="0" smtClean="0"/>
            <a:t>владеющий основами умения учиться, способный к организации собственной деятельности</a:t>
          </a:r>
          <a:endParaRPr lang="ru-RU" sz="1700" u="none" kern="1200" dirty="0"/>
        </a:p>
      </dsp:txBody>
      <dsp:txXfrm>
        <a:off x="1769727" y="610000"/>
        <a:ext cx="3759198" cy="536423"/>
      </dsp:txXfrm>
    </dsp:sp>
    <dsp:sp modelId="{268F7A24-5350-42B1-B644-045AD70550DA}">
      <dsp:nvSpPr>
        <dsp:cNvPr id="0" name=""/>
        <dsp:cNvSpPr/>
      </dsp:nvSpPr>
      <dsp:spPr>
        <a:xfrm rot="5400000">
          <a:off x="1480672" y="2145646"/>
          <a:ext cx="563244" cy="641234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E44D79-6A27-40B2-AF80-10BBB591BCA9}">
      <dsp:nvSpPr>
        <dsp:cNvPr id="0" name=""/>
        <dsp:cNvSpPr/>
      </dsp:nvSpPr>
      <dsp:spPr>
        <a:xfrm>
          <a:off x="1113624" y="1462928"/>
          <a:ext cx="1507168" cy="66369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ОСНОВНОЙ ШКОЛЫ</a:t>
          </a:r>
          <a:endParaRPr lang="ru-RU" sz="2000" b="1" kern="1200" dirty="0"/>
        </a:p>
      </dsp:txBody>
      <dsp:txXfrm>
        <a:off x="1146029" y="1495333"/>
        <a:ext cx="1442358" cy="598880"/>
      </dsp:txXfrm>
    </dsp:sp>
    <dsp:sp modelId="{C1A6D21F-938B-4F9B-A378-9F9F90F577F9}">
      <dsp:nvSpPr>
        <dsp:cNvPr id="0" name=""/>
        <dsp:cNvSpPr/>
      </dsp:nvSpPr>
      <dsp:spPr>
        <a:xfrm>
          <a:off x="2679669" y="1512120"/>
          <a:ext cx="5037163" cy="5364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u="none" kern="1200" dirty="0" smtClean="0"/>
            <a:t>ориентирующийся в мире профессий, понимающий значение профессиональной деятельности для человека в интересах устойчивого развития общества и природы</a:t>
          </a:r>
          <a:endParaRPr lang="ru-RU" sz="1700" u="none" kern="1200" dirty="0"/>
        </a:p>
      </dsp:txBody>
      <dsp:txXfrm>
        <a:off x="2679669" y="1512120"/>
        <a:ext cx="5037163" cy="536423"/>
      </dsp:txXfrm>
    </dsp:sp>
    <dsp:sp modelId="{AF70B41A-0EE4-4235-A1F0-9187681B3346}">
      <dsp:nvSpPr>
        <dsp:cNvPr id="0" name=""/>
        <dsp:cNvSpPr/>
      </dsp:nvSpPr>
      <dsp:spPr>
        <a:xfrm>
          <a:off x="2160241" y="2520277"/>
          <a:ext cx="1288661" cy="663690"/>
        </a:xfrm>
        <a:prstGeom prst="roundRect">
          <a:avLst>
            <a:gd name="adj" fmla="val 16670"/>
          </a:avLst>
        </a:prstGeom>
        <a:solidFill>
          <a:schemeClr val="lt1">
            <a:hueOff val="0"/>
            <a:satOff val="0"/>
            <a:lumOff val="0"/>
            <a:alpha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СРЕДНЕЙ ШКОЛЫ</a:t>
          </a:r>
          <a:endParaRPr lang="ru-RU" sz="2000" b="1" kern="1200" dirty="0"/>
        </a:p>
      </dsp:txBody>
      <dsp:txXfrm>
        <a:off x="2192646" y="2552682"/>
        <a:ext cx="1223851" cy="598880"/>
      </dsp:txXfrm>
    </dsp:sp>
    <dsp:sp modelId="{AF9228E1-3E33-4C6A-90E8-695780B89B4A}">
      <dsp:nvSpPr>
        <dsp:cNvPr id="0" name=""/>
        <dsp:cNvSpPr/>
      </dsp:nvSpPr>
      <dsp:spPr>
        <a:xfrm>
          <a:off x="3528395" y="2376266"/>
          <a:ext cx="4892635" cy="13652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подготовленный к осознанному выбору профессии, понимающий значение профессиональной деятельности для человека и общества</a:t>
          </a:r>
          <a:endParaRPr lang="ru-RU" sz="1700" u="none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700" kern="1200" dirty="0" smtClean="0"/>
            <a:t>мотивированный на образование и самообразование в течение всей своей жизни</a:t>
          </a:r>
          <a:endParaRPr lang="ru-RU" sz="1700" u="none" kern="1200" dirty="0"/>
        </a:p>
      </dsp:txBody>
      <dsp:txXfrm>
        <a:off x="3528395" y="2376266"/>
        <a:ext cx="4892635" cy="13652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040F34-FEF9-441D-AB5D-85EC73F82A52}">
      <dsp:nvSpPr>
        <dsp:cNvPr id="0" name=""/>
        <dsp:cNvSpPr/>
      </dsp:nvSpPr>
      <dsp:spPr>
        <a:xfrm>
          <a:off x="38437" y="16941"/>
          <a:ext cx="2500312" cy="1778090"/>
        </a:xfrm>
        <a:prstGeom prst="round2SameRect">
          <a:avLst>
            <a:gd name="adj1" fmla="val 8000"/>
            <a:gd name="adj2" fmla="val 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1" i="0" kern="1200" smtClean="0"/>
            <a:t>Физика</a:t>
          </a:r>
          <a:endParaRPr lang="ru-RU" sz="1800" b="1" i="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1" i="0" kern="1200" smtClean="0"/>
            <a:t>Химия</a:t>
          </a:r>
          <a:endParaRPr lang="ru-RU" sz="1800" b="1" i="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1" i="0" kern="1200" smtClean="0"/>
            <a:t>Биология</a:t>
          </a:r>
          <a:endParaRPr lang="ru-RU" sz="1800" b="1" i="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1" i="0" kern="1200" smtClean="0"/>
            <a:t>Естествознание </a:t>
          </a:r>
          <a:endParaRPr lang="ru-RU" sz="1800" b="1" i="0" kern="1200" dirty="0"/>
        </a:p>
        <a:p>
          <a:pPr marL="171450" lvl="1" indent="-17145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ru-RU" sz="1800" b="1" i="0" kern="1200" smtClean="0"/>
            <a:t>Экология</a:t>
          </a:r>
          <a:endParaRPr lang="ru-RU" sz="1800" b="1" i="0" kern="1200" dirty="0"/>
        </a:p>
      </dsp:txBody>
      <dsp:txXfrm>
        <a:off x="80100" y="58604"/>
        <a:ext cx="2416986" cy="1736427"/>
      </dsp:txXfrm>
    </dsp:sp>
    <dsp:sp modelId="{004D7A6D-626D-44C1-8CC6-E46267312014}">
      <dsp:nvSpPr>
        <dsp:cNvPr id="0" name=""/>
        <dsp:cNvSpPr/>
      </dsp:nvSpPr>
      <dsp:spPr>
        <a:xfrm>
          <a:off x="37868" y="1580645"/>
          <a:ext cx="2501451" cy="580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err="1" smtClean="0"/>
            <a:t>Естественно-научный</a:t>
          </a:r>
          <a:r>
            <a:rPr lang="ru-RU" sz="1900" b="1" kern="1200" dirty="0" smtClean="0"/>
            <a:t> </a:t>
          </a:r>
          <a:endParaRPr lang="ru-RU" sz="1900" b="1" kern="1200" dirty="0"/>
        </a:p>
      </dsp:txBody>
      <dsp:txXfrm>
        <a:off x="37868" y="1580645"/>
        <a:ext cx="1761585" cy="580206"/>
      </dsp:txXfrm>
    </dsp:sp>
    <dsp:sp modelId="{DF4E0FB0-1404-43A6-A546-EF0CD51ADB14}">
      <dsp:nvSpPr>
        <dsp:cNvPr id="0" name=""/>
        <dsp:cNvSpPr/>
      </dsp:nvSpPr>
      <dsp:spPr>
        <a:xfrm>
          <a:off x="1626300" y="269470"/>
          <a:ext cx="632651" cy="632651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B027F6-0847-459C-9A3A-3FC415F34F72}">
      <dsp:nvSpPr>
        <dsp:cNvPr id="0" name=""/>
        <dsp:cNvSpPr/>
      </dsp:nvSpPr>
      <dsp:spPr>
        <a:xfrm>
          <a:off x="2686249" y="0"/>
          <a:ext cx="2518966" cy="1835436"/>
        </a:xfrm>
        <a:prstGeom prst="round2SameRect">
          <a:avLst>
            <a:gd name="adj1" fmla="val 8000"/>
            <a:gd name="adj2" fmla="val 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Русский язык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Литература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Иностранный язык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Второй иностранный язык </a:t>
          </a:r>
          <a:endParaRPr lang="ru-RU" sz="1800" b="1" i="0" kern="1200" dirty="0"/>
        </a:p>
      </dsp:txBody>
      <dsp:txXfrm>
        <a:off x="2729255" y="43006"/>
        <a:ext cx="2432954" cy="1792430"/>
      </dsp:txXfrm>
    </dsp:sp>
    <dsp:sp modelId="{7E81AA8B-0199-4B1C-BCFB-2B07B606D197}">
      <dsp:nvSpPr>
        <dsp:cNvPr id="0" name=""/>
        <dsp:cNvSpPr/>
      </dsp:nvSpPr>
      <dsp:spPr>
        <a:xfrm>
          <a:off x="2696055" y="1594981"/>
          <a:ext cx="2520105" cy="580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Гуманитарный</a:t>
          </a:r>
          <a:endParaRPr lang="ru-RU" sz="1900" b="1" kern="1200" dirty="0"/>
        </a:p>
      </dsp:txBody>
      <dsp:txXfrm>
        <a:off x="2696055" y="1594981"/>
        <a:ext cx="1774722" cy="580206"/>
      </dsp:txXfrm>
    </dsp:sp>
    <dsp:sp modelId="{709AC442-EC9A-479A-96D3-8CD1F9A1D6FE}">
      <dsp:nvSpPr>
        <dsp:cNvPr id="0" name=""/>
        <dsp:cNvSpPr/>
      </dsp:nvSpPr>
      <dsp:spPr>
        <a:xfrm>
          <a:off x="4556333" y="1456053"/>
          <a:ext cx="632651" cy="632651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D22F08-5200-4A7F-86B2-3E1D1E3475AE}">
      <dsp:nvSpPr>
        <dsp:cNvPr id="0" name=""/>
        <dsp:cNvSpPr/>
      </dsp:nvSpPr>
      <dsp:spPr>
        <a:xfrm>
          <a:off x="5372896" y="7377"/>
          <a:ext cx="2582123" cy="1816343"/>
        </a:xfrm>
        <a:prstGeom prst="round2SameRect">
          <a:avLst>
            <a:gd name="adj1" fmla="val 8000"/>
            <a:gd name="adj2" fmla="val 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История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Обществознание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География  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Экономика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Право</a:t>
          </a:r>
          <a:endParaRPr lang="ru-RU" sz="1800" b="1" i="0" kern="1200" dirty="0"/>
        </a:p>
      </dsp:txBody>
      <dsp:txXfrm>
        <a:off x="5415455" y="49936"/>
        <a:ext cx="2497005" cy="1773784"/>
      </dsp:txXfrm>
    </dsp:sp>
    <dsp:sp modelId="{30F02A50-CEB5-4391-A0C2-26263F502F0D}">
      <dsp:nvSpPr>
        <dsp:cNvPr id="0" name=""/>
        <dsp:cNvSpPr/>
      </dsp:nvSpPr>
      <dsp:spPr>
        <a:xfrm>
          <a:off x="5372896" y="1568308"/>
          <a:ext cx="2582123" cy="6240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Социально-экономический</a:t>
          </a:r>
          <a:endParaRPr lang="ru-RU" sz="1900" b="1" kern="1200" dirty="0"/>
        </a:p>
      </dsp:txBody>
      <dsp:txXfrm>
        <a:off x="5372896" y="1568308"/>
        <a:ext cx="1818396" cy="624006"/>
      </dsp:txXfrm>
    </dsp:sp>
    <dsp:sp modelId="{B715B06F-D33F-4A4C-8216-387E4903A365}">
      <dsp:nvSpPr>
        <dsp:cNvPr id="0" name=""/>
        <dsp:cNvSpPr/>
      </dsp:nvSpPr>
      <dsp:spPr>
        <a:xfrm>
          <a:off x="7268687" y="1532696"/>
          <a:ext cx="632651" cy="632651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91011D-79A1-4255-AFA1-41E324866802}">
      <dsp:nvSpPr>
        <dsp:cNvPr id="0" name=""/>
        <dsp:cNvSpPr/>
      </dsp:nvSpPr>
      <dsp:spPr>
        <a:xfrm>
          <a:off x="1994877" y="2448749"/>
          <a:ext cx="2878150" cy="1349317"/>
        </a:xfrm>
        <a:prstGeom prst="round2SameRect">
          <a:avLst>
            <a:gd name="adj1" fmla="val 8000"/>
            <a:gd name="adj2" fmla="val 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68580" rIns="22860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dirty="0" smtClean="0"/>
            <a:t>Математика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Информатика</a:t>
          </a:r>
          <a:endParaRPr lang="ru-RU" sz="1800" b="1" i="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b="1" i="0" kern="1200" smtClean="0"/>
            <a:t>Технология </a:t>
          </a:r>
          <a:endParaRPr lang="ru-RU" sz="1800" b="1" i="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500" kern="1200" dirty="0">
            <a:solidFill>
              <a:schemeClr val="accent5">
                <a:lumMod val="50000"/>
              </a:schemeClr>
            </a:solidFill>
          </a:endParaRPr>
        </a:p>
      </dsp:txBody>
      <dsp:txXfrm>
        <a:off x="2026493" y="2480365"/>
        <a:ext cx="2814918" cy="1317701"/>
      </dsp:txXfrm>
    </dsp:sp>
    <dsp:sp modelId="{7F38F41C-EE34-40DB-923A-589CA6D315CC}">
      <dsp:nvSpPr>
        <dsp:cNvPr id="0" name=""/>
        <dsp:cNvSpPr/>
      </dsp:nvSpPr>
      <dsp:spPr>
        <a:xfrm>
          <a:off x="1994877" y="3798073"/>
          <a:ext cx="2878150" cy="580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Технологический</a:t>
          </a:r>
          <a:endParaRPr lang="ru-RU" sz="1900" b="1" kern="1200" dirty="0"/>
        </a:p>
      </dsp:txBody>
      <dsp:txXfrm>
        <a:off x="1994877" y="3798073"/>
        <a:ext cx="2026866" cy="580206"/>
      </dsp:txXfrm>
    </dsp:sp>
    <dsp:sp modelId="{423927CE-D64B-4E14-A376-9D781BC96364}">
      <dsp:nvSpPr>
        <dsp:cNvPr id="0" name=""/>
        <dsp:cNvSpPr/>
      </dsp:nvSpPr>
      <dsp:spPr>
        <a:xfrm>
          <a:off x="3840163" y="2743822"/>
          <a:ext cx="990239" cy="927720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05277A0-37FE-4376-B988-A759517D73CF}">
      <dsp:nvSpPr>
        <dsp:cNvPr id="0" name=""/>
        <dsp:cNvSpPr/>
      </dsp:nvSpPr>
      <dsp:spPr>
        <a:xfrm>
          <a:off x="5029763" y="2449016"/>
          <a:ext cx="2898883" cy="1349317"/>
        </a:xfrm>
        <a:prstGeom prst="round2SameRect">
          <a:avLst>
            <a:gd name="adj1" fmla="val 8000"/>
            <a:gd name="adj2" fmla="val 0"/>
          </a:avLst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0CE1BB-DBD5-49D1-A1FF-9C4522F407E2}">
      <dsp:nvSpPr>
        <dsp:cNvPr id="0" name=""/>
        <dsp:cNvSpPr/>
      </dsp:nvSpPr>
      <dsp:spPr>
        <a:xfrm>
          <a:off x="5029763" y="3798340"/>
          <a:ext cx="2898883" cy="58020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smtClean="0"/>
            <a:t>Универсальный</a:t>
          </a:r>
          <a:endParaRPr lang="ru-RU" sz="1900" b="1" kern="1200" dirty="0"/>
        </a:p>
      </dsp:txBody>
      <dsp:txXfrm>
        <a:off x="5029763" y="3798340"/>
        <a:ext cx="2041467" cy="580206"/>
      </dsp:txXfrm>
    </dsp:sp>
    <dsp:sp modelId="{B4FFCD46-A6BF-46A0-B752-48D22FF47B37}">
      <dsp:nvSpPr>
        <dsp:cNvPr id="0" name=""/>
        <dsp:cNvSpPr/>
      </dsp:nvSpPr>
      <dsp:spPr>
        <a:xfrm>
          <a:off x="5847167" y="2734438"/>
          <a:ext cx="901193" cy="926651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6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806FF6-39D8-4725-9225-6B81DA0BCAA2}">
      <dsp:nvSpPr>
        <dsp:cNvPr id="0" name=""/>
        <dsp:cNvSpPr/>
      </dsp:nvSpPr>
      <dsp:spPr>
        <a:xfrm>
          <a:off x="6324" y="387170"/>
          <a:ext cx="3189711" cy="948916"/>
        </a:xfrm>
        <a:prstGeom prst="chevron">
          <a:avLst/>
        </a:prstGeom>
        <a:solidFill>
          <a:schemeClr val="lt1">
            <a:hueOff val="0"/>
            <a:satOff val="0"/>
            <a:lumOff val="0"/>
            <a:alpha val="66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СОЦИАЛЬНОЕ ПАРТНЕРСТВО</a:t>
          </a:r>
          <a:endParaRPr lang="ru-RU" sz="1900" b="1" kern="1200" dirty="0"/>
        </a:p>
      </dsp:txBody>
      <dsp:txXfrm>
        <a:off x="480782" y="387170"/>
        <a:ext cx="2240795" cy="948916"/>
      </dsp:txXfrm>
    </dsp:sp>
    <dsp:sp modelId="{A8D348A3-002E-4876-AF8C-7532F5D6EFF5}">
      <dsp:nvSpPr>
        <dsp:cNvPr id="0" name=""/>
        <dsp:cNvSpPr/>
      </dsp:nvSpPr>
      <dsp:spPr>
        <a:xfrm>
          <a:off x="2887638" y="467828"/>
          <a:ext cx="4911674" cy="787600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  </a:t>
          </a:r>
          <a:r>
            <a:rPr lang="ru-RU" sz="2000" kern="1200" dirty="0" smtClean="0"/>
            <a:t>ПРОГНОЗ РАЗВИТИЯ ТЕРРИТОРИИ И СОЦИАЛЬНЫЙ ЗАКАЗ</a:t>
          </a:r>
          <a:endParaRPr lang="ru-RU" sz="2000" kern="1200" dirty="0"/>
        </a:p>
      </dsp:txBody>
      <dsp:txXfrm>
        <a:off x="3281438" y="467828"/>
        <a:ext cx="4124074" cy="787600"/>
      </dsp:txXfrm>
    </dsp:sp>
    <dsp:sp modelId="{DA174EFB-9B5B-4C50-ABB7-BA1184225B6A}">
      <dsp:nvSpPr>
        <dsp:cNvPr id="0" name=""/>
        <dsp:cNvSpPr/>
      </dsp:nvSpPr>
      <dsp:spPr>
        <a:xfrm>
          <a:off x="6324" y="1468935"/>
          <a:ext cx="3034160" cy="948916"/>
        </a:xfrm>
        <a:prstGeom prst="chevron">
          <a:avLst/>
        </a:prstGeom>
        <a:solidFill>
          <a:schemeClr val="lt1">
            <a:hueOff val="0"/>
            <a:satOff val="0"/>
            <a:lumOff val="0"/>
            <a:alpha val="58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СЕТЕВОЕ ВЗАИМОДЕЙСТВИЕ</a:t>
          </a:r>
          <a:endParaRPr lang="ru-RU" sz="1900" b="1" kern="1200" dirty="0"/>
        </a:p>
      </dsp:txBody>
      <dsp:txXfrm>
        <a:off x="480782" y="1468935"/>
        <a:ext cx="2085244" cy="948916"/>
      </dsp:txXfrm>
    </dsp:sp>
    <dsp:sp modelId="{760CFA16-200D-41A9-9F62-B290FE0941AB}">
      <dsp:nvSpPr>
        <dsp:cNvPr id="0" name=""/>
        <dsp:cNvSpPr/>
      </dsp:nvSpPr>
      <dsp:spPr>
        <a:xfrm>
          <a:off x="2732087" y="1549593"/>
          <a:ext cx="5051867" cy="787600"/>
        </a:xfrm>
        <a:prstGeom prst="chevron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ИСПОЛЬЗОВАНИЕ РЕСУРСОВ ОРГАНИЗАЦИЙ-ПАРТНЕРОВ</a:t>
          </a:r>
          <a:endParaRPr lang="ru-RU" sz="2400" kern="1200" dirty="0"/>
        </a:p>
      </dsp:txBody>
      <dsp:txXfrm>
        <a:off x="3125887" y="1549593"/>
        <a:ext cx="4264267" cy="787600"/>
      </dsp:txXfrm>
    </dsp:sp>
    <dsp:sp modelId="{43ADAC63-1017-48D6-8E0E-E67D18DE4E2C}">
      <dsp:nvSpPr>
        <dsp:cNvPr id="0" name=""/>
        <dsp:cNvSpPr/>
      </dsp:nvSpPr>
      <dsp:spPr>
        <a:xfrm>
          <a:off x="6324" y="2550700"/>
          <a:ext cx="2912532" cy="948916"/>
        </a:xfrm>
        <a:prstGeom prst="chevron">
          <a:avLst/>
        </a:prstGeom>
        <a:solidFill>
          <a:schemeClr val="lt1">
            <a:hueOff val="0"/>
            <a:satOff val="0"/>
            <a:lumOff val="0"/>
            <a:alpha val="56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/>
            <a:t>ПРОФИЛЬНОЕ  ОБУЧЕНИЕ</a:t>
          </a:r>
          <a:endParaRPr lang="ru-RU" sz="1900" b="1" kern="1200" dirty="0"/>
        </a:p>
      </dsp:txBody>
      <dsp:txXfrm>
        <a:off x="480782" y="2550700"/>
        <a:ext cx="1963616" cy="948916"/>
      </dsp:txXfrm>
    </dsp:sp>
    <dsp:sp modelId="{5186E222-1E61-4203-9DBF-BCFD520146A8}">
      <dsp:nvSpPr>
        <dsp:cNvPr id="0" name=""/>
        <dsp:cNvSpPr/>
      </dsp:nvSpPr>
      <dsp:spPr>
        <a:xfrm>
          <a:off x="2610459" y="2631358"/>
          <a:ext cx="5227127" cy="787600"/>
        </a:xfrm>
        <a:prstGeom prst="chevron">
          <a:avLst/>
        </a:prstGeom>
        <a:solidFill>
          <a:schemeClr val="lt1">
            <a:tint val="40000"/>
            <a:hueOff val="0"/>
            <a:satOff val="0"/>
            <a:lumOff val="0"/>
            <a:alpha val="62000"/>
          </a:schemeClr>
        </a:solidFill>
        <a:ln w="25400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15240" rIns="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ПРОФЕССИОНАЛЬНОЕ ОБУЧЕНИЕ</a:t>
          </a:r>
          <a:endParaRPr lang="ru-RU" sz="2400" kern="1200" dirty="0"/>
        </a:p>
      </dsp:txBody>
      <dsp:txXfrm>
        <a:off x="3004259" y="2631358"/>
        <a:ext cx="4439527" cy="787600"/>
      </dsp:txXfrm>
    </dsp:sp>
    <dsp:sp modelId="{BC458986-3B5F-4AB7-8161-416EC1F5A921}">
      <dsp:nvSpPr>
        <dsp:cNvPr id="0" name=""/>
        <dsp:cNvSpPr/>
      </dsp:nvSpPr>
      <dsp:spPr>
        <a:xfrm>
          <a:off x="6324" y="3632464"/>
          <a:ext cx="7836222" cy="948916"/>
        </a:xfrm>
        <a:prstGeom prst="chevron">
          <a:avLst/>
        </a:prstGeom>
        <a:solidFill>
          <a:schemeClr val="lt1">
            <a:hueOff val="0"/>
            <a:satOff val="0"/>
            <a:lumOff val="0"/>
            <a:alpha val="6100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16510" rIns="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ГОТОВНОСТЬ КАДРОВОГО РЕСУРСА</a:t>
          </a:r>
          <a:endParaRPr lang="ru-RU" sz="2600" b="1" kern="1200" dirty="0"/>
        </a:p>
      </dsp:txBody>
      <dsp:txXfrm>
        <a:off x="480782" y="3632464"/>
        <a:ext cx="6887306" cy="9489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EB050-13F6-4DEF-8579-F9C06332EA62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B56A7D-2EBC-485C-AC9A-96004A402E3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800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B56A7D-2EBC-485C-AC9A-96004A402E3E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4000"/>
            <a:lum/>
          </a:blip>
          <a:srcRect/>
          <a:stretch>
            <a:fillRect l="5000" t="40000" r="5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7E7D5-A938-4A80-8FB0-61BDD3D20483}" type="datetimeFigureOut">
              <a:rPr lang="ru-RU" smtClean="0"/>
              <a:pPr/>
              <a:t>27.04.2016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7F831-BBC7-4A4E-AE3B-CA0C0644D2E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gif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gif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9" Type="http://schemas.openxmlformats.org/officeDocument/2006/relationships/image" Target="../media/image2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31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79512" y="116632"/>
            <a:ext cx="8784976" cy="6552728"/>
          </a:xfrm>
          <a:prstGeom prst="rect">
            <a:avLst/>
          </a:prstGeom>
          <a:noFill/>
          <a:ln w="57150">
            <a:solidFill>
              <a:srgbClr val="9966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itchFamily="34" charset="0"/>
              </a:rPr>
              <a:t>Реализация краевого проекта «Компас самоопределения» как механизм развития человеческого капитала 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СТРАТЕГИЧЕСКИЕ ДОКУМЕНТЫ ПРАВИТЕЛЬСТВА РОССИЙСКОЙ ФЕДЕРАЦИИ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3251588"/>
              </p:ext>
            </p:extLst>
          </p:nvPr>
        </p:nvGraphicFramePr>
        <p:xfrm>
          <a:off x="457200" y="1600200"/>
          <a:ext cx="8202706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ФЕДЕРАЛЬНЫЙ ЗАКОН № 273-ФЗ ОТ 29.12.2012 «ОБ ОБРАЗОВАНИИ В РОССИЙСКОЙ ФЕДЕРАЦИИ»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558588"/>
              </p:ext>
            </p:extLst>
          </p:nvPr>
        </p:nvGraphicFramePr>
        <p:xfrm>
          <a:off x="395536" y="1556792"/>
          <a:ext cx="8229600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4257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5229200"/>
            <a:ext cx="5724128" cy="16288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ГОСУДАРСТВЕННЫЕ ОБРАЗОВАТЕЛЬНЫЕ СТАНДАРТЫ ОБЩЕГО ОБРАЗОВАНИЯ </a:t>
            </a:r>
          </a:p>
        </p:txBody>
      </p:sp>
      <p:graphicFrame>
        <p:nvGraphicFramePr>
          <p:cNvPr id="7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6057278"/>
              </p:ext>
            </p:extLst>
          </p:nvPr>
        </p:nvGraphicFramePr>
        <p:xfrm>
          <a:off x="467544" y="1772816"/>
          <a:ext cx="8507288" cy="4869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Заголовок 1"/>
          <p:cNvSpPr txBox="1">
            <a:spLocks/>
          </p:cNvSpPr>
          <p:nvPr/>
        </p:nvSpPr>
        <p:spPr>
          <a:xfrm>
            <a:off x="899592" y="1465302"/>
            <a:ext cx="712879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b="1" dirty="0" smtClean="0">
                <a:solidFill>
                  <a:srgbClr val="002060"/>
                </a:solidFill>
              </a:rPr>
              <a:t>«ПОРТРЕТ ВЫПУСКНИКА»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231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8" name="Picture 6" descr="http://school2.yaguo.ru/old/images/joomgallery/originals/_mblem_atributika_26/_kol_bez_fona_20130116_1201228856.png"/>
          <p:cNvPicPr>
            <a:picLocks noChangeAspect="1" noChangeArrowheads="1"/>
          </p:cNvPicPr>
          <p:nvPr/>
        </p:nvPicPr>
        <p:blipFill>
          <a:blip r:embed="rId2" cstate="print">
            <a:lum bright="63000" contrast="-60000"/>
          </a:blip>
          <a:srcRect/>
          <a:stretch>
            <a:fillRect/>
          </a:stretch>
        </p:blipFill>
        <p:spPr bwMode="auto">
          <a:xfrm>
            <a:off x="539552" y="2276872"/>
            <a:ext cx="7988844" cy="3611977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ФЕДЕРАЛЬНЫЕ ГОСУДАРСТВЕННЫЕ ОБРАЗОВАТЕЛЬНЫЕ СТАНДАРТЫ ОБЩЕГО ОБРАЗОВАНИЯ  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5877272"/>
            <a:ext cx="8229600" cy="792088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 smtClean="0"/>
              <a:t>ТРЕБОВАНИЯ К РЕЗУЛЬТАТАМ :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800" b="1" dirty="0" smtClean="0"/>
              <a:t>ГОТОВНОСТЬ И СПОСОБНОСТЬ К САМОРАЗВИТИЮ И ЛИЧНОСТНОМУ САМООПРЕДЕЛЕНИЮ </a:t>
            </a:r>
            <a:endParaRPr lang="ru-RU" sz="1800" dirty="0"/>
          </a:p>
        </p:txBody>
      </p:sp>
      <p:pic>
        <p:nvPicPr>
          <p:cNvPr id="13316" name="Picture 4" descr="http://s4.pic4you.ru/y2014/08-13/12216/454395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43808" y="4005064"/>
            <a:ext cx="2952328" cy="1898574"/>
          </a:xfrm>
          <a:prstGeom prst="rect">
            <a:avLst/>
          </a:prstGeom>
          <a:noFill/>
        </p:spPr>
      </p:pic>
      <p:pic>
        <p:nvPicPr>
          <p:cNvPr id="13320" name="Picture 8" descr="http://cdn.1001freedownloads.com/vector/thumb/130498/tiothy_City_Art_Deco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665203">
            <a:off x="683049" y="2420370"/>
            <a:ext cx="1237901" cy="1237901"/>
          </a:xfrm>
          <a:prstGeom prst="rect">
            <a:avLst/>
          </a:prstGeom>
          <a:noFill/>
        </p:spPr>
      </p:pic>
      <p:pic>
        <p:nvPicPr>
          <p:cNvPr id="13322" name="Picture 10" descr="http://proektdon.ru/images/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217214">
            <a:off x="7282118" y="1766180"/>
            <a:ext cx="1373375" cy="925388"/>
          </a:xfrm>
          <a:prstGeom prst="rect">
            <a:avLst/>
          </a:prstGeom>
          <a:noFill/>
        </p:spPr>
      </p:pic>
      <p:sp>
        <p:nvSpPr>
          <p:cNvPr id="13324" name="AutoShape 12" descr="http://ru.stockfresh.com/thumbs/sahua/1153545_%D0%B3%D0%BE%D1%80%D0%BE%D0%B4-%D1%88%D0%B0%D0%B1%D0%BB%D0%BE%D0%BD-%D0%B4%D0%BE%D1%80%D0%BE%D0%B3%D0%B8-%D0%BE%D0%B1%D1%89%D0%B5%D1%81%D1%82%D0%B2%D0%B5%D0%BD%D0%BD%D0%BE%D0%B3%D0%BE-%D0%B7%D0%B4%D0%B0%D0%BD%D0%B8%D0%B9-%D0%B4%D0%BE%D0%BC%D0%B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6" name="AutoShape 14" descr="http://ru.stockfresh.com/thumbs/sahua/1153545_%D0%B3%D0%BE%D1%80%D0%BE%D0%B4-%D1%88%D0%B0%D0%B1%D0%BB%D0%BE%D0%BD-%D0%B4%D0%BE%D1%80%D0%BE%D0%B3%D0%B8-%D0%BE%D0%B1%D1%89%D0%B5%D1%81%D1%82%D0%B2%D0%B5%D0%BD%D0%BD%D0%BE%D0%B3%D0%BE-%D0%B7%D0%B4%D0%B0%D0%BD%D0%B8%D0%B9-%D0%B4%D0%BE%D0%BC%D0%B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28" name="AutoShape 16" descr="http://ru.stockfresh.com/thumbs/sahua/1153545_%D0%B3%D0%BE%D1%80%D0%BE%D0%B4-%D1%88%D0%B0%D0%B1%D0%BB%D0%BE%D0%BD-%D0%B4%D0%BE%D1%80%D0%BE%D0%B3%D0%B8-%D0%BE%D0%B1%D1%89%D0%B5%D1%81%D1%82%D0%B2%D0%B5%D0%BD%D0%BD%D0%BE%D0%B3%D0%BE-%D0%B7%D0%B4%D0%B0%D0%BD%D0%B8%D0%B9-%D0%B4%D0%BE%D0%BC%D0%B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32" name="Picture 20" descr="http://raa-st.ru/common/upload/su30mki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412776"/>
            <a:ext cx="1368152" cy="974745"/>
          </a:xfrm>
          <a:prstGeom prst="rect">
            <a:avLst/>
          </a:prstGeom>
          <a:noFill/>
        </p:spPr>
      </p:pic>
      <p:pic>
        <p:nvPicPr>
          <p:cNvPr id="13334" name="Picture 22" descr="http://png-images.ru/wp-content/uploads/2015/04/04/9716/png/ship_PNG540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239499">
            <a:off x="7444044" y="2909844"/>
            <a:ext cx="1246296" cy="588445"/>
          </a:xfrm>
          <a:prstGeom prst="rect">
            <a:avLst/>
          </a:prstGeom>
          <a:noFill/>
        </p:spPr>
      </p:pic>
      <p:pic>
        <p:nvPicPr>
          <p:cNvPr id="13336" name="Picture 24" descr="http://files.vector-images.com/clipart/factory1.gif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1263159">
            <a:off x="2963438" y="1381088"/>
            <a:ext cx="874177" cy="1016485"/>
          </a:xfrm>
          <a:prstGeom prst="rect">
            <a:avLst/>
          </a:prstGeom>
          <a:noFill/>
        </p:spPr>
      </p:pic>
      <p:sp>
        <p:nvSpPr>
          <p:cNvPr id="13338" name="AutoShape 26" descr="https://img-fotki.yandex.ru/get/3309/200418627.64/0_11a2fe_12437151_M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40" name="AutoShape 28" descr="https://img-fotki.yandex.ru/get/3309/200418627.64/0_11a2fe_12437151_M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346" name="Picture 34" descr="http://s4.pic4you.ru/y2014/07-04/12216/4477086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164288" y="5229200"/>
            <a:ext cx="1728192" cy="1151242"/>
          </a:xfrm>
          <a:prstGeom prst="rect">
            <a:avLst/>
          </a:prstGeom>
          <a:noFill/>
        </p:spPr>
      </p:pic>
      <p:pic>
        <p:nvPicPr>
          <p:cNvPr id="13348" name="Picture 36" descr="http://centeriq.ru/foto/kudp2_b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9261196">
            <a:off x="135763" y="5665522"/>
            <a:ext cx="975357" cy="776843"/>
          </a:xfrm>
          <a:prstGeom prst="rect">
            <a:avLst/>
          </a:prstGeom>
          <a:noFill/>
        </p:spPr>
      </p:pic>
      <p:pic>
        <p:nvPicPr>
          <p:cNvPr id="13350" name="Picture 38" descr="http://www.playcast.ru/uploads/2015/08/29/14856237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64088" y="1412776"/>
            <a:ext cx="1065175" cy="882098"/>
          </a:xfrm>
          <a:prstGeom prst="rect">
            <a:avLst/>
          </a:prstGeom>
          <a:noFill/>
        </p:spPr>
      </p:pic>
      <p:sp>
        <p:nvSpPr>
          <p:cNvPr id="13352" name="AutoShape 40" descr="https://im2-tub-ru.yandex.net/i?id=0ad5815c3fbb5f139230bd0bdec61e15&amp;n=33&amp;h=215&amp;w=3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354" name="AutoShape 42" descr="https://im2-tub-ru.yandex.net/i?id=0ad5815c3fbb5f139230bd0bdec61e15&amp;n=33&amp;h=215&amp;w=32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" name="Picture 2" descr="http://rssicons.pl/models/5781d01d904efe6bed255141dee74108ganteli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79512" y="5157192"/>
            <a:ext cx="683568" cy="455712"/>
          </a:xfrm>
          <a:prstGeom prst="rect">
            <a:avLst/>
          </a:prstGeom>
          <a:noFill/>
        </p:spPr>
      </p:pic>
      <p:pic>
        <p:nvPicPr>
          <p:cNvPr id="13356" name="Picture 44" descr="http://www.playcast.ru/uploads/2015/11/09/15803723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259632" y="5445224"/>
            <a:ext cx="692076" cy="692076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907704" y="3729806"/>
            <a:ext cx="5688632" cy="430770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791098"/>
              </a:avLst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ОСНОВНАЯ ОБРАЗОВАТЕЛЬНАЯ ПРОГРАММА</a:t>
            </a:r>
            <a:endParaRPr lang="ru-RU" sz="20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20241003">
            <a:off x="1380558" y="3395314"/>
            <a:ext cx="3744416" cy="161776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УЧЕБНЫЙ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ПЛАН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3104745">
            <a:off x="5180121" y="4243402"/>
            <a:ext cx="3744416" cy="1714249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ПРОГРАММА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ВОСПИТАНИЯ 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СОЦИАЛИЗАЦИИ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rot="851179">
            <a:off x="3496235" y="3162381"/>
            <a:ext cx="3744416" cy="2364722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ПРОГРАММА  ВНЕУРОЧНОЙ </a:t>
            </a:r>
          </a:p>
          <a:p>
            <a:pPr algn="ctr"/>
            <a:r>
              <a:rPr lang="ru-RU" sz="16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ДЕЯТЕЛЬНОСТИ</a:t>
            </a:r>
            <a:endParaRPr lang="ru-RU" sz="16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rot="19177697">
            <a:off x="269238" y="4213323"/>
            <a:ext cx="2952328" cy="1916727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72250"/>
              </a:avLst>
            </a:prstTxWarp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ПСИХОЛОГО-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ПЕДАГОГИЧЕСКОЕ </a:t>
            </a:r>
          </a:p>
          <a:p>
            <a:pPr algn="ctr"/>
            <a:r>
              <a:rPr lang="ru-RU" sz="1400" b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СОПРОВОЖДЕНИЕ</a:t>
            </a:r>
            <a:endParaRPr lang="ru-RU" sz="1400" b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79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"/>
          <p:cNvGrpSpPr>
            <a:grpSpLocks noChangeAspect="1"/>
          </p:cNvGrpSpPr>
          <p:nvPr/>
        </p:nvGrpSpPr>
        <p:grpSpPr bwMode="auto">
          <a:xfrm>
            <a:off x="467544" y="1557015"/>
            <a:ext cx="8424936" cy="4968673"/>
            <a:chOff x="2134" y="1548"/>
            <a:chExt cx="7800" cy="6235"/>
          </a:xfrm>
        </p:grpSpPr>
        <p:sp>
          <p:nvSpPr>
            <p:cNvPr id="6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334" y="1548"/>
              <a:ext cx="7200" cy="6210"/>
            </a:xfrm>
            <a:prstGeom prst="rect">
              <a:avLst/>
            </a:prstGeom>
            <a:noFill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" name="AutoShape 18"/>
            <p:cNvSpPr>
              <a:spLocks noChangeArrowheads="1"/>
            </p:cNvSpPr>
            <p:nvPr/>
          </p:nvSpPr>
          <p:spPr bwMode="auto">
            <a:xfrm>
              <a:off x="5534" y="2361"/>
              <a:ext cx="573" cy="4497"/>
            </a:xfrm>
            <a:prstGeom prst="downArrow">
              <a:avLst>
                <a:gd name="adj1" fmla="val 50000"/>
                <a:gd name="adj2" fmla="val 121728"/>
              </a:avLst>
            </a:prstGeom>
            <a:solidFill>
              <a:schemeClr val="bg1"/>
            </a:solidFill>
            <a:ln w="19050">
              <a:solidFill>
                <a:schemeClr val="accent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8" name="AutoShape 17"/>
            <p:cNvSpPr>
              <a:spLocks noChangeArrowheads="1"/>
            </p:cNvSpPr>
            <p:nvPr/>
          </p:nvSpPr>
          <p:spPr bwMode="auto">
            <a:xfrm>
              <a:off x="2867" y="1638"/>
              <a:ext cx="6133" cy="813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mpd="sng">
              <a:solidFill>
                <a:schemeClr val="accent1">
                  <a:lumMod val="20000"/>
                  <a:lumOff val="80000"/>
                </a:schemeClr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2000" b="1" i="0" u="none" strike="noStrike" cap="none" normalizeH="0" baseline="0" dirty="0" smtClean="0"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ЦЕЛЬ: определение индивидуальной образовательной траектории</a:t>
              </a:r>
              <a:endParaRPr kumimoji="0" lang="ru-RU" sz="2000" b="1" i="0" u="none" strike="noStrike" cap="none" normalizeH="0" baseline="0" dirty="0" smtClean="0"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AutoShape 16"/>
            <p:cNvSpPr>
              <a:spLocks noChangeArrowheads="1"/>
            </p:cNvSpPr>
            <p:nvPr/>
          </p:nvSpPr>
          <p:spPr bwMode="auto">
            <a:xfrm>
              <a:off x="2934" y="2632"/>
              <a:ext cx="5933" cy="723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СОЗДАНИЕ ОБРАЗОВАТЕЛЬНОГО ПРОСТРАНСТВА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ДЛЯ </a:t>
              </a:r>
              <a:r>
                <a:rPr kumimoji="0" lang="ru-RU" sz="1600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САМООПРЕДЕЛЕНИЯ</a:t>
              </a:r>
              <a:r>
                <a:rPr kumimoji="0" 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ШКОЛЬНИКА</a:t>
              </a:r>
              <a:endPara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3067" y="4349"/>
              <a:ext cx="2113" cy="81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0"/>
              </a:schemeClr>
            </a:solidFill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Курсы по выбору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AutoShape 14"/>
            <p:cNvSpPr>
              <a:spLocks noChangeArrowheads="1"/>
            </p:cNvSpPr>
            <p:nvPr/>
          </p:nvSpPr>
          <p:spPr bwMode="auto">
            <a:xfrm>
              <a:off x="3234" y="3618"/>
              <a:ext cx="5580" cy="450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ОРГАНИЗАЦИЯ ПРЕДПРОФИЛЬНОЙ ПОДГОТОВКИ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AutoShape 13"/>
            <p:cNvSpPr>
              <a:spLocks noChangeArrowheads="1"/>
            </p:cNvSpPr>
            <p:nvPr/>
          </p:nvSpPr>
          <p:spPr bwMode="auto">
            <a:xfrm>
              <a:off x="6201" y="4349"/>
              <a:ext cx="2667" cy="810"/>
            </a:xfrm>
            <a:prstGeom prst="roundRect">
              <a:avLst>
                <a:gd name="adj" fmla="val 16667"/>
              </a:avLst>
            </a:prstGeom>
            <a:solidFill>
              <a:schemeClr val="lt1">
                <a:alpha val="0"/>
              </a:schemeClr>
            </a:solidFill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Профориентационная </a:t>
              </a: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работа</a:t>
              </a: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AutoShape 12"/>
            <p:cNvSpPr>
              <a:spLocks noChangeArrowheads="1"/>
            </p:cNvSpPr>
            <p:nvPr/>
          </p:nvSpPr>
          <p:spPr bwMode="auto">
            <a:xfrm>
              <a:off x="2134" y="5253"/>
              <a:ext cx="2733" cy="81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6">
                    <a:tint val="50000"/>
                    <a:satMod val="300000"/>
                    <a:alpha val="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</a:gradFill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Перечень профильных предметов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>
              <a:off x="6934" y="5253"/>
              <a:ext cx="3000" cy="81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6">
                    <a:tint val="50000"/>
                    <a:satMod val="300000"/>
                    <a:alpha val="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</a:gradFill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Порядок </a:t>
              </a:r>
              <a:r>
                <a:rPr kumimoji="0" lang="ru-RU" b="1" i="0" u="none" strike="noStrike" cap="none" normalizeH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индивидуального отбора</a:t>
              </a: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>
              <a:off x="4934" y="5253"/>
              <a:ext cx="1867" cy="813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6">
                    <a:tint val="50000"/>
                    <a:satMod val="300000"/>
                    <a:alpha val="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</a:gradFill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«</a:t>
              </a:r>
              <a:r>
                <a:rPr kumimoji="0" lang="ru-RU" b="1" i="0" u="none" strike="noStrike" cap="none" normalizeH="0" baseline="0" dirty="0" err="1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Портфолио</a:t>
              </a: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»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6" name="Line 9"/>
            <p:cNvSpPr>
              <a:spLocks noChangeShapeType="1"/>
            </p:cNvSpPr>
            <p:nvPr/>
          </p:nvSpPr>
          <p:spPr bwMode="auto">
            <a:xfrm>
              <a:off x="4134" y="4078"/>
              <a:ext cx="0" cy="270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7" name="Line 8"/>
            <p:cNvSpPr>
              <a:spLocks noChangeShapeType="1"/>
            </p:cNvSpPr>
            <p:nvPr/>
          </p:nvSpPr>
          <p:spPr bwMode="auto">
            <a:xfrm>
              <a:off x="7467" y="4078"/>
              <a:ext cx="0" cy="270"/>
            </a:xfrm>
            <a:prstGeom prst="line">
              <a:avLst/>
            </a:prstGeom>
            <a:noFill/>
            <a:ln w="9525">
              <a:solidFill>
                <a:schemeClr val="accent6">
                  <a:lumMod val="50000"/>
                </a:schemeClr>
              </a:solidFill>
              <a:round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3" name="AutoShape 2"/>
            <p:cNvSpPr>
              <a:spLocks noChangeArrowheads="1"/>
            </p:cNvSpPr>
            <p:nvPr/>
          </p:nvSpPr>
          <p:spPr bwMode="auto">
            <a:xfrm>
              <a:off x="3001" y="6858"/>
              <a:ext cx="5993" cy="925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  <a:alpha val="67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ПРЕДПОЛАГАЕМЫЙ РЕЗУЛЬТАТ: ВЫБОР ПРОФИЛЯ </a:t>
              </a: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НА ОСНОВЕ САМООПРЕДЕЛЕНИЯ</a:t>
              </a:r>
              <a:endPara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8" name="AutoShape 10"/>
            <p:cNvSpPr>
              <a:spLocks noChangeArrowheads="1"/>
            </p:cNvSpPr>
            <p:nvPr/>
          </p:nvSpPr>
          <p:spPr bwMode="auto">
            <a:xfrm>
              <a:off x="2734" y="6156"/>
              <a:ext cx="6933" cy="542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chemeClr val="accent6">
                    <a:tint val="50000"/>
                    <a:satMod val="300000"/>
                    <a:alpha val="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</a:gradFill>
            <a:ln>
              <a:headEnd/>
              <a:tailEnd/>
            </a:ln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b="1" i="0" u="none" strike="noStrike" cap="none" normalizeH="0" baseline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Психолого-педагогическое</a:t>
              </a:r>
              <a:r>
                <a:rPr kumimoji="0" lang="ru-RU" b="1" i="0" u="none" strike="noStrike" cap="none" normalizeH="0" dirty="0" smtClean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latin typeface="Arial" pitchFamily="34" charset="0"/>
                  <a:ea typeface="Times New Roman" pitchFamily="18" charset="0"/>
                  <a:cs typeface="Arial" pitchFamily="34" charset="0"/>
                </a:rPr>
                <a:t> сопровождение</a:t>
              </a:r>
              <a:endPara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640960" cy="1287016"/>
          </a:xfrm>
          <a:solidFill>
            <a:schemeClr val="accent6">
              <a:lumMod val="50000"/>
            </a:schemeClr>
          </a:solidFill>
        </p:spPr>
        <p:txBody>
          <a:bodyPr>
            <a:noAutofit/>
          </a:bodyPr>
          <a:lstStyle/>
          <a:p>
            <a:pPr lvl="0" algn="r"/>
            <a:r>
              <a:rPr lang="ru-RU" sz="2400" b="1" dirty="0" smtClean="0">
                <a:solidFill>
                  <a:schemeClr val="bg1"/>
                </a:solidFill>
                <a:latin typeface="+mn-lt"/>
              </a:rPr>
              <a:t>ПРИКАЗ МИНИСТЕРСТВА ОБРАЗОВАНИЯ РФ ОТ 18.07.2002</a:t>
            </a:r>
            <a:br>
              <a:rPr lang="ru-RU" sz="2400" b="1" dirty="0" smtClean="0">
                <a:solidFill>
                  <a:schemeClr val="bg1"/>
                </a:solidFill>
                <a:latin typeface="+mn-lt"/>
              </a:rPr>
            </a:br>
            <a:r>
              <a:rPr lang="ru-RU" sz="2400" b="1" dirty="0" smtClean="0">
                <a:solidFill>
                  <a:schemeClr val="bg1"/>
                </a:solidFill>
                <a:latin typeface="+mn-lt"/>
              </a:rPr>
              <a:t> № 2783 «ОБ УТВЕРЖДЕНИИ КОНЦЕПЦИИ ПРОФИЛЬНОГО ОБУЧЕНИЯ НА СТАРШЕЙ СТУПЕНИ ОБЩЕГО ОБРАЗОВАНИЯ»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Прямая со стрелкой 26"/>
          <p:cNvCxnSpPr>
            <a:stCxn id="10" idx="3"/>
            <a:endCxn id="12" idx="1"/>
          </p:cNvCxnSpPr>
          <p:nvPr/>
        </p:nvCxnSpPr>
        <p:spPr>
          <a:xfrm>
            <a:off x="3757590" y="4111878"/>
            <a:ext cx="1102802" cy="0"/>
          </a:xfrm>
          <a:prstGeom prst="straightConnector1">
            <a:avLst/>
          </a:prstGeom>
          <a:ln w="1905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1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ПРОФИЛИ ОБУЧЕНИЯ 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СООТВЕТСТВИИ С ФГОС СОО  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Содержимое 6"/>
          <p:cNvGraphicFramePr>
            <a:graphicFrameLocks/>
          </p:cNvGraphicFramePr>
          <p:nvPr/>
        </p:nvGraphicFramePr>
        <p:xfrm>
          <a:off x="755576" y="1556792"/>
          <a:ext cx="7992888" cy="485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63688" y="4221088"/>
            <a:ext cx="5688632" cy="2337559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ПРОФЕССИОНАЛЬНОЕ ОБУЧЕНИЕ</a:t>
            </a:r>
            <a:endParaRPr lang="ru-RU" sz="20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9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http://workforcesolutions.ru/img/%D0%9F%D1%80%D0%BE%D1%84%D0%BE%D1%80%D0%B8%D0%B5%D0%BD%D1%82%D0%B0%D1%86%D0%B8%D1%8F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2348880"/>
            <a:ext cx="2520280" cy="94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КРАЕВОЙ ПРОЕКТ «КОМПАС САМООПРЕДЕЛЕНИЯ»  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4641379"/>
          </a:xfrm>
        </p:spPr>
        <p:txBody>
          <a:bodyPr/>
          <a:lstStyle/>
          <a:p>
            <a:pPr marL="0" indent="0"/>
            <a:r>
              <a:rPr lang="ru-RU" sz="2400" b="1" dirty="0">
                <a:solidFill>
                  <a:schemeClr val="accent2">
                    <a:lumMod val="75000"/>
                  </a:schemeClr>
                </a:solidFill>
              </a:rPr>
              <a:t>Цель проекта: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</a:rPr>
              <a:t>создание в образовательных организациях края среды, способствующей самореализации обучающихся в условиях регионального рынка 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</a:rPr>
              <a:t>труда </a:t>
            </a:r>
            <a:endParaRPr lang="ru-RU" sz="2000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179512" y="2708920"/>
            <a:ext cx="302433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ea typeface="Arial Unicode MS" pitchFamily="34" charset="-128"/>
                <a:cs typeface="Arial" pitchFamily="34" charset="0"/>
              </a:rPr>
              <a:t>Создание условий для самоопределения обучающихся, готовности к осознанному выбору трудовой деятельности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5903640" y="2708920"/>
            <a:ext cx="324036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ea typeface="Arial Unicode MS" pitchFamily="34" charset="-128"/>
                <a:cs typeface="Arial" pitchFamily="34" charset="0"/>
              </a:rPr>
              <a:t>Потребности экономики  Хабаровского края в            высококвалифицированных кадрах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2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12" name="Выгнутая вправо стрелка 11"/>
          <p:cNvSpPr/>
          <p:nvPr/>
        </p:nvSpPr>
        <p:spPr>
          <a:xfrm rot="409538">
            <a:off x="2848310" y="2611241"/>
            <a:ext cx="643479" cy="1742677"/>
          </a:xfrm>
          <a:prstGeom prst="curvedLef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4" name="Выгнутая влево стрелка 13"/>
          <p:cNvSpPr/>
          <p:nvPr/>
        </p:nvSpPr>
        <p:spPr>
          <a:xfrm rot="21008580">
            <a:off x="6020074" y="2603223"/>
            <a:ext cx="632245" cy="1829501"/>
          </a:xfrm>
          <a:prstGeom prst="curv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3995936" y="3212976"/>
            <a:ext cx="14756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ea typeface="Arial Unicode MS" pitchFamily="34" charset="-128"/>
                <a:cs typeface="Arial" pitchFamily="34" charset="0"/>
              </a:rPr>
              <a:t>Задачи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: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2771800" y="3523002"/>
            <a:ext cx="367240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Arial Unicode MS" pitchFamily="34" charset="-128"/>
                <a:cs typeface="Times New Roman" pitchFamily="18" charset="0"/>
              </a:rPr>
              <a:t>Организовать социальное взаимодействие всех заинтересованных</a:t>
            </a:r>
            <a:r>
              <a:rPr kumimoji="0" lang="ru-RU" sz="1600" b="1" i="0" u="none" strike="noStrike" cap="none" normalizeH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Arial Unicode MS" pitchFamily="34" charset="-128"/>
                <a:cs typeface="Times New Roman" pitchFamily="18" charset="0"/>
              </a:rPr>
              <a:t> лиц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Arial Unicode MS" pitchFamily="34" charset="-128"/>
                <a:cs typeface="Times New Roman" pitchFamily="18" charset="0"/>
              </a:rPr>
              <a:t>в целях координации профориентационной работы в образовательных организациях края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979712" y="5085184"/>
            <a:ext cx="525658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Arial" pitchFamily="34" charset="0"/>
              <a:buChar char="•"/>
            </a:pPr>
            <a:r>
              <a:rPr lang="ru-RU" sz="1600" dirty="0" smtClean="0"/>
              <a:t> </a:t>
            </a:r>
            <a:r>
              <a:rPr lang="ru-RU" sz="1600" b="1" dirty="0" smtClean="0">
                <a:solidFill>
                  <a:schemeClr val="accent4">
                    <a:lumMod val="50000"/>
                  </a:schemeClr>
                </a:solidFill>
              </a:rPr>
              <a:t>Совершенствовать систему организации профориентационной работы на всех уровнях общего образования</a:t>
            </a:r>
            <a:endParaRPr lang="ru-RU" sz="1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1835696" y="5877272"/>
            <a:ext cx="56886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Arial Unicode MS" pitchFamily="34" charset="-128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ea typeface="Arial Unicode MS" pitchFamily="34" charset="-128"/>
                <a:cs typeface="Times New Roman" pitchFamily="18" charset="0"/>
              </a:rPr>
              <a:t>Организовать подготовку педагогических кадров к работе в условиях изменения системы профориентации</a:t>
            </a: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cs typeface="Arial" pitchFamily="34" charset="0"/>
            </a:endParaRP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3275856" y="5085184"/>
            <a:ext cx="2736304" cy="0"/>
          </a:xfrm>
          <a:prstGeom prst="line">
            <a:avLst/>
          </a:prstGeom>
          <a:ln w="38100" cmpd="sng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843808" y="5877272"/>
            <a:ext cx="3456384" cy="0"/>
          </a:xfrm>
          <a:prstGeom prst="line">
            <a:avLst/>
          </a:prstGeom>
          <a:ln w="38100" cmpd="sng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086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http://img-fotki.yandex.ru/get/5810/20573769.3/0_64fd6_b64ffa02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2088232" cy="1347654"/>
          </a:xfrm>
          <a:prstGeom prst="rect">
            <a:avLst/>
          </a:prstGeom>
          <a:noFill/>
        </p:spPr>
      </p:pic>
      <p:pic>
        <p:nvPicPr>
          <p:cNvPr id="10" name="Picture 2" descr="http://i39.beon.ru/49/60/2276049/99/90431399/zzz692d7129a6af.png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rcRect/>
          <a:stretch>
            <a:fillRect/>
          </a:stretch>
        </p:blipFill>
        <p:spPr bwMode="auto">
          <a:xfrm>
            <a:off x="6012160" y="4745006"/>
            <a:ext cx="3312368" cy="211299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ДОСТИЖЕНИЕ НОВЫХ</a:t>
            </a:r>
            <a:b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ОБРАЗОВАТЕЛЬНЫХ РЕЗУЛЬТАТОВ  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6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06617525"/>
              </p:ext>
            </p:extLst>
          </p:nvPr>
        </p:nvGraphicFramePr>
        <p:xfrm>
          <a:off x="323528" y="1412776"/>
          <a:ext cx="8568955" cy="524031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6642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679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8924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4749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8011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Учебная деятельность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Внеурочная деятельность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Программа воспитания и социализации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264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Дошкольное образование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Игровая деятельность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(ранняя профориентация)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757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Начальное общее образование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Предметы учебного плана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(в зависимости от направленности ОО) + предмет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«Технология»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Курсы, направленные на 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самореализацию</a:t>
                      </a: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обучающихся , «пробы», экскурсии 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Образовательные события, воспитывающие </a:t>
                      </a:r>
                      <a:r>
                        <a:rPr kumimoji="0" lang="ru-RU" sz="14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ценностное отношение к труду 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8011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Основное общее образование 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</a:t>
                      </a:r>
                      <a:r>
                        <a:rPr kumimoji="0" lang="ru-RU" sz="16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выстраивание индивидуальных образовательных траекторий, «пробы»,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предпрофильная подготовка</a:t>
                      </a:r>
                      <a:endParaRPr kumimoji="0" lang="en-US" sz="4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765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Среднее общее образование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ПРОФИЛЬНОЕ ОБУЧЕНИЕ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индивидуальные учебные планы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8011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Среднее профессиональное образование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           </a:t>
                      </a: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САМООПРЕДЕЛЕНИЕ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8297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Высшее профессиональное образование</a:t>
                      </a: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effectLst/>
                        </a:rPr>
                        <a:t>           САМООПРЕДЕЛЕНИЕ</a:t>
                      </a: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7130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l="5000" t="40000" r="5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cs322228.vk.me/v322228226/9c84/jcJ2EvSF2ZI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392" b="14392"/>
          <a:stretch/>
        </p:blipFill>
        <p:spPr bwMode="auto">
          <a:xfrm>
            <a:off x="2518657" y="5292970"/>
            <a:ext cx="1419943" cy="154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9053"/>
            <a:ext cx="8229600" cy="1143000"/>
          </a:xfrm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МОДЕЛИ ПРОФИЛЬНЫХ ШКОЛ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9532" y="2315187"/>
            <a:ext cx="8216924" cy="681765"/>
          </a:xfrm>
          <a:prstGeom prst="rect">
            <a:avLst/>
          </a:prstGeom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3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Segoe UI" pitchFamily="34" charset="0"/>
                <a:cs typeface="Arial" pitchFamily="34" charset="0"/>
              </a:rPr>
              <a:t>МНОГОПРОФИЛЬНАЯ ШКОЛА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068960"/>
            <a:ext cx="3756325" cy="1274059"/>
          </a:xfrm>
          <a:prstGeom prst="rect">
            <a:avLst/>
          </a:prstGeom>
          <a:solidFill>
            <a:srgbClr val="93B6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3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Segoe UI" pitchFamily="34" charset="0"/>
                <a:cs typeface="Arial" pitchFamily="34" charset="0"/>
              </a:rPr>
              <a:t>  ИНЖЕНЕРНАЯ ШКОЛА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3068961"/>
            <a:ext cx="4248473" cy="122413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3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Segoe UI" pitchFamily="34" charset="0"/>
                <a:cs typeface="Arial" pitchFamily="34" charset="0"/>
              </a:rPr>
              <a:t> ПРОФИЛЬНАЯ ШКОЛА С МЕНТОРСКОЙ ПОДДЕРЖКОЙ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7544" y="4437112"/>
            <a:ext cx="3168352" cy="101184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3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Segoe UI" pitchFamily="34" charset="0"/>
                <a:cs typeface="Arial" pitchFamily="34" charset="0"/>
              </a:rPr>
              <a:t>ШКОЛА МАСТЕРОВ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00600" y="4399465"/>
            <a:ext cx="4896544" cy="1033521"/>
          </a:xfrm>
          <a:prstGeom prst="rect">
            <a:avLst/>
          </a:prstGeom>
          <a:solidFill>
            <a:srgbClr val="FFC2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300"/>
              </a:lnSpc>
            </a:pPr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Segoe UI" pitchFamily="34" charset="0"/>
                <a:cs typeface="Arial" pitchFamily="34" charset="0"/>
              </a:rPr>
              <a:t> КАДЕТСКАЯ ШКОЛА  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222919" y="1500612"/>
            <a:ext cx="4453537" cy="730503"/>
          </a:xfrm>
          <a:prstGeom prst="rect">
            <a:avLst/>
          </a:prstGeom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latin typeface="Arial" pitchFamily="34" charset="0"/>
                <a:ea typeface="Segoe UI" pitchFamily="34" charset="0"/>
                <a:cs typeface="Arial" pitchFamily="34" charset="0"/>
              </a:rPr>
              <a:t>ОБРАЗОВАТЕЛЬНЫЙ БИЗНЕС-ЦЕНТР</a:t>
            </a:r>
            <a:endParaRPr lang="ru-RU" sz="2400" b="1" dirty="0">
              <a:solidFill>
                <a:schemeClr val="bg1"/>
              </a:solidFill>
              <a:latin typeface="Arial" pitchFamily="34" charset="0"/>
              <a:ea typeface="Segoe UI" pitchFamily="34" charset="0"/>
              <a:cs typeface="Arial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02061" y="5520555"/>
            <a:ext cx="1323621" cy="1323621"/>
          </a:xfrm>
          <a:prstGeom prst="rect">
            <a:avLst/>
          </a:prstGeom>
        </p:spPr>
      </p:pic>
      <p:pic>
        <p:nvPicPr>
          <p:cNvPr id="32770" name="Picture 2" descr="http://russiamilitaria.ru/uploads/post-11079-132636245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7120" y="5498464"/>
            <a:ext cx="1008112" cy="1345713"/>
          </a:xfrm>
          <a:prstGeom prst="rect">
            <a:avLst/>
          </a:prstGeom>
          <a:noFill/>
        </p:spPr>
      </p:pic>
      <p:pic>
        <p:nvPicPr>
          <p:cNvPr id="1026" name="Picture 2" descr="========================== Роснефть-класс ==========================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4284" y="5504993"/>
            <a:ext cx="2202836" cy="1354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xn--80aa6atc7b.xn--p1ai/filestore/title/school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531" y="4384583"/>
            <a:ext cx="3282757" cy="118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echdrinks.info/img2/20141106110044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3948" b="43948"/>
          <a:stretch/>
        </p:blipFill>
        <p:spPr bwMode="auto">
          <a:xfrm>
            <a:off x="467544" y="849588"/>
            <a:ext cx="3672408" cy="1389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ecgim.ru/logo_ecgim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27" y="5625935"/>
            <a:ext cx="1629009" cy="1209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l="5000" t="40000" r="5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ПРИНЦИП ФУНКЦИОНИРОВАНИЯ КЛАСТЕРА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Кластер создается как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система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обучения,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</a:rPr>
              <a:t>взаимообучения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</a:rPr>
              <a:t> и самообучения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 инновационной </a:t>
            </a:r>
            <a:r>
              <a:rPr lang="ru-RU" sz="2400" dirty="0" err="1" smtClean="0">
                <a:solidFill>
                  <a:schemeClr val="tx2">
                    <a:lumMod val="50000"/>
                  </a:schemeClr>
                </a:solidFill>
              </a:rPr>
              <a:t>деятельностной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 цепочке: </a:t>
            </a:r>
          </a:p>
          <a:p>
            <a:pPr marL="0" indent="0" algn="ctr">
              <a:buNone/>
            </a:pPr>
            <a:r>
              <a:rPr lang="ru-RU" sz="2400" dirty="0" smtClean="0"/>
              <a:t>  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образование – наука – технологии – бизнес</a:t>
            </a:r>
          </a:p>
          <a:p>
            <a:pPr marL="0" indent="0" algn="ctr">
              <a:buNone/>
            </a:pP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В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субъекты кластера регулируют многоуровневую систему подготовки специалистов необходимой квалификации: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3933057"/>
            <a:ext cx="8657070" cy="2444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49000"/>
            <a:lum/>
          </a:blip>
          <a:srcRect/>
          <a:stretch>
            <a:fillRect l="5000" t="40000" r="5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://rylik.ru/uploads/posts/2015-10/thumbs/1445253893_wavy-line-1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437112"/>
            <a:ext cx="8190714" cy="220600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УСЛОВИЯ РЕАЛИЗАЦИИ ПРОЕКТА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2880319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graphicFrame>
        <p:nvGraphicFramePr>
          <p:cNvPr id="8" name="Схема 7"/>
          <p:cNvGraphicFramePr/>
          <p:nvPr/>
        </p:nvGraphicFramePr>
        <p:xfrm>
          <a:off x="611560" y="1556792"/>
          <a:ext cx="784887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52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alphaModFix amt="0"/>
            <a:lum/>
          </a:blip>
          <a:srcRect/>
          <a:stretch>
            <a:fillRect l="5000" t="40000" r="50000" b="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pPr algn="r"/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МУНИЦИПАЛЬНЫЕ МОДЕЛИ ОРГАНИЗАЦИИ ПРОФЕССИОНАЛЬНОГО САМООПРЕДЕЛЕНИЯ ОБУЧАЮЩИХСЯ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22168" y="2481702"/>
            <a:ext cx="4038600" cy="4107539"/>
          </a:xfrm>
        </p:spPr>
        <p:txBody>
          <a:bodyPr>
            <a:normAutofit fontScale="77500" lnSpcReduction="20000"/>
          </a:bodyPr>
          <a:lstStyle/>
          <a:p>
            <a:pPr>
              <a:buClr>
                <a:srgbClr val="FF0000"/>
              </a:buClr>
            </a:pPr>
            <a:r>
              <a:rPr lang="ru-RU" sz="2300" dirty="0" smtClean="0"/>
              <a:t>МНОГОУРОВНЕВАЯ СИСТЕМА ПРОФОРИЕНТАЦИИ С УЧЕТОМ ЭКОНОМИЧЕСКОГО РАЗВИТИЯ И ПОТРЕБНОСТЕЙ ТЕРРИТОРИИ  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СОЦИАЛЬНОЕ ПАРТНЕРСТВО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СЕТЕВОЕ ВЗАИМОДЕЙСТВИЕ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СОЦИАЛЬНО ЗНАЧИМОЕ ПРОЕКТИРОВАНИЕ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РЕАЛИЗАЦИЯ КУРСОВ САМОЗАНЯТОСТИ 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ПРОФЕССИОНАЛЬНОЕ ОБУЧЕНИЕ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ОБРАЗОВАТЕЛЬНЫЕ ЭКСКУРСИИ НА ПРЕДПРИЯТИЯ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ЯРМАРКИ ПРОФЕССИЙ</a:t>
            </a:r>
          </a:p>
          <a:p>
            <a:pPr>
              <a:buClr>
                <a:srgbClr val="FF0000"/>
              </a:buClr>
            </a:pPr>
            <a:r>
              <a:rPr lang="ru-RU" sz="2300" dirty="0" smtClean="0"/>
              <a:t>ДИСТАНЦИОННОЕ ОБУЧЕНИЕ</a:t>
            </a:r>
          </a:p>
          <a:p>
            <a:pPr>
              <a:buClr>
                <a:srgbClr val="FF0000"/>
              </a:buClr>
            </a:pPr>
            <a:r>
              <a:rPr lang="ru-RU" sz="2300" dirty="0"/>
              <a:t>МАСТЕР-КЛАССЫ, КОНКУРСЫ И ПР.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527595"/>
            <a:ext cx="80032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 КОНКУРС «Время </a:t>
            </a: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выбирать профессию, место – Дальний Восток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ea typeface="Times New Roman" panose="02020603050405020304" pitchFamily="18" charset="0"/>
              </a:rPr>
              <a:t>России» –  до 30.06.2016</a:t>
            </a:r>
            <a:endParaRPr lang="ru-RU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AutoShape 6" descr="Картинки по запросу ШАБЛОН ОРГАНИЗАЦИОННОЙ СТРУКТУРЫ ПРОФЕССИОНАЛЬНОЙ КАРЬЕР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http://blog.travelline.ru/wp-content/uploads/2014/12/TravelLine-Channel-Manager-received-integration-with-new-IDS-and-PM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031" y="2481702"/>
            <a:ext cx="4037531" cy="4107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120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1662</TotalTime>
  <Words>613</Words>
  <Application>Microsoft Office PowerPoint</Application>
  <PresentationFormat>Экран (4:3)</PresentationFormat>
  <Paragraphs>136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Реализация краевого проекта «Компас самоопределения» как механизм развития человеческого капитала </vt:lpstr>
      <vt:lpstr>СТРАТЕГИЧЕСКИЕ ДОКУМЕНТЫ ПРАВИТЕЛЬСТВА РОССИЙСКОЙ ФЕДЕРАЦИИ</vt:lpstr>
      <vt:lpstr>ФЕДЕРАЛЬНЫЙ ЗАКОН № 273-ФЗ ОТ 29.12.2012 «ОБ ОБРАЗОВАНИИ В РОССИЙСКОЙ ФЕДЕРАЦИИ»</vt:lpstr>
      <vt:lpstr>ФЕДЕРАЛЬНЫЕ ГОСУДАРСТВЕННЫЕ ОБРАЗОВАТЕЛЬНЫЕ СТАНДАРТЫ ОБЩЕГО ОБРАЗОВАНИЯ </vt:lpstr>
      <vt:lpstr>ФЕДЕРАЛЬНЫЕ ГОСУДАРСТВЕННЫЕ ОБРАЗОВАТЕЛЬНЫЕ СТАНДАРТЫ ОБЩЕГО ОБРАЗОВАНИЯ  </vt:lpstr>
      <vt:lpstr>ПРИКАЗ МИНИСТЕРСТВА ОБРАЗОВАНИЯ РФ ОТ 18.07.2002  № 2783 «ОБ УТВЕРЖДЕНИИ КОНЦЕПЦИИ ПРОФИЛЬНОГО ОБУЧЕНИЯ НА СТАРШЕЙ СТУПЕНИ ОБЩЕГО ОБРАЗОВАНИЯ»</vt:lpstr>
      <vt:lpstr>ПРОФИЛИ ОБУЧЕНИЯ  В СООТВЕТСТВИИ С ФГОС СОО  </vt:lpstr>
      <vt:lpstr>КРАЕВОЙ ПРОЕКТ «КОМПАС САМООПРЕДЕЛЕНИЯ»  </vt:lpstr>
      <vt:lpstr> ДОСТИЖЕНИЕ НОВЫХ  ОБРАЗОВАТЕЛЬНЫХ РЕЗУЛЬТАТОВ  </vt:lpstr>
      <vt:lpstr>МОДЕЛИ ПРОФИЛЬНЫХ ШКОЛ</vt:lpstr>
      <vt:lpstr>ПРИНЦИП ФУНКЦИОНИРОВАНИЯ КЛАСТЕРА</vt:lpstr>
      <vt:lpstr>УСЛОВИЯ РЕАЛИЗАЦИИ ПРОЕКТА</vt:lpstr>
      <vt:lpstr>МУНИЦИПАЛЬНЫЕ МОДЕЛИ ОРГАНИЗАЦИИ ПРОФЕССИОНАЛЬНОГО САМООПРЕДЕЛЕНИЯ ОБУЧАЮЩИХСЯ</vt:lpstr>
    </vt:vector>
  </TitlesOfParts>
  <Company>MinObr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компоненты модели профессиональной ориентации отрасли «Здравоохранение»</dc:title>
  <dc:creator>Юлия Николаевна Алексеева</dc:creator>
  <cp:lastModifiedBy>Васильева Юлия Сергеевна</cp:lastModifiedBy>
  <cp:revision>51</cp:revision>
  <dcterms:created xsi:type="dcterms:W3CDTF">2015-07-07T06:58:27Z</dcterms:created>
  <dcterms:modified xsi:type="dcterms:W3CDTF">2016-04-26T23:43:25Z</dcterms:modified>
</cp:coreProperties>
</file>